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88"/>
  </p:notesMasterIdLst>
  <p:handoutMasterIdLst>
    <p:handoutMasterId r:id="rId89"/>
  </p:handoutMasterIdLst>
  <p:sldIdLst>
    <p:sldId id="302" r:id="rId2"/>
    <p:sldId id="313" r:id="rId3"/>
    <p:sldId id="349" r:id="rId4"/>
    <p:sldId id="312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48" r:id="rId54"/>
    <p:sldId id="315" r:id="rId55"/>
    <p:sldId id="319" r:id="rId56"/>
    <p:sldId id="316" r:id="rId57"/>
    <p:sldId id="317" r:id="rId58"/>
    <p:sldId id="320" r:id="rId59"/>
    <p:sldId id="324" r:id="rId60"/>
    <p:sldId id="325" r:id="rId61"/>
    <p:sldId id="326" r:id="rId62"/>
    <p:sldId id="327" r:id="rId63"/>
    <p:sldId id="335" r:id="rId64"/>
    <p:sldId id="321" r:id="rId65"/>
    <p:sldId id="322" r:id="rId66"/>
    <p:sldId id="323" r:id="rId67"/>
    <p:sldId id="331" r:id="rId68"/>
    <p:sldId id="328" r:id="rId69"/>
    <p:sldId id="329" r:id="rId70"/>
    <p:sldId id="332" r:id="rId71"/>
    <p:sldId id="333" r:id="rId72"/>
    <p:sldId id="334" r:id="rId73"/>
    <p:sldId id="330" r:id="rId74"/>
    <p:sldId id="336" r:id="rId75"/>
    <p:sldId id="338" r:id="rId76"/>
    <p:sldId id="339" r:id="rId77"/>
    <p:sldId id="340" r:id="rId78"/>
    <p:sldId id="341" r:id="rId79"/>
    <p:sldId id="342" r:id="rId80"/>
    <p:sldId id="343" r:id="rId81"/>
    <p:sldId id="345" r:id="rId82"/>
    <p:sldId id="347" r:id="rId83"/>
    <p:sldId id="346" r:id="rId84"/>
    <p:sldId id="344" r:id="rId85"/>
    <p:sldId id="337" r:id="rId86"/>
    <p:sldId id="31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12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48"/>
            <p14:sldId id="315"/>
            <p14:sldId id="319"/>
            <p14:sldId id="316"/>
            <p14:sldId id="317"/>
            <p14:sldId id="320"/>
            <p14:sldId id="324"/>
            <p14:sldId id="325"/>
            <p14:sldId id="326"/>
            <p14:sldId id="327"/>
            <p14:sldId id="335"/>
            <p14:sldId id="321"/>
            <p14:sldId id="322"/>
            <p14:sldId id="323"/>
            <p14:sldId id="331"/>
            <p14:sldId id="328"/>
            <p14:sldId id="329"/>
            <p14:sldId id="332"/>
            <p14:sldId id="333"/>
            <p14:sldId id="334"/>
            <p14:sldId id="330"/>
            <p14:sldId id="336"/>
            <p14:sldId id="338"/>
            <p14:sldId id="339"/>
            <p14:sldId id="340"/>
            <p14:sldId id="341"/>
            <p14:sldId id="342"/>
            <p14:sldId id="343"/>
            <p14:sldId id="345"/>
            <p14:sldId id="347"/>
            <p14:sldId id="346"/>
            <p14:sldId id="344"/>
            <p14:sldId id="337"/>
            <p14:sldId id="318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8064A2"/>
    <a:srgbClr val="59595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 autoAdjust="0"/>
    <p:restoredTop sz="72437" autoAdjust="0"/>
  </p:normalViewPr>
  <p:slideViewPr>
    <p:cSldViewPr snapToGrid="0">
      <p:cViewPr varScale="1">
        <p:scale>
          <a:sx n="81" d="100"/>
          <a:sy n="81" d="100"/>
        </p:scale>
        <p:origin x="1038" y="96"/>
      </p:cViewPr>
      <p:guideLst>
        <p:guide orient="horz" pos="201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87" d="100"/>
          <a:sy n="87" d="100"/>
        </p:scale>
        <p:origin x="304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/>
            <a:t>Defines an Angular component</a:t>
          </a:r>
          <a:endParaRPr lang="en-US" dirty="0"/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/>
            <a:t>Tracks the application code</a:t>
          </a:r>
          <a:endParaRPr lang="en-US" dirty="0"/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/>
            <a:t>Tracks all of the dependencies for the application</a:t>
          </a:r>
          <a:endParaRPr lang="en-US" dirty="0"/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/>
            <a:t>Keeps the application modularized</a:t>
          </a:r>
          <a:endParaRPr lang="en-US" b="1" dirty="0"/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/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/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255CA-9E6A-43E7-A2E6-443D4940E984}" type="doc">
      <dgm:prSet loTypeId="urn:microsoft.com/office/officeart/2005/8/layout/default#10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8B34E783-0A2B-4E8C-9BD0-B915C479D209}">
      <dgm:prSet/>
      <dgm:spPr>
        <a:xfrm>
          <a:off x="0" y="773850"/>
          <a:ext cx="2571749" cy="1543050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Expressive HTML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A3059E7-B53E-484F-A709-BE9B35782390}" type="parTrans" cxnId="{D990742F-37A9-4904-A915-E4FEDE729AE5}">
      <dgm:prSet/>
      <dgm:spPr/>
      <dgm:t>
        <a:bodyPr/>
        <a:lstStyle/>
        <a:p>
          <a:endParaRPr lang="en-US"/>
        </a:p>
      </dgm:t>
    </dgm:pt>
    <dgm:pt modelId="{00211F97-3AD9-4874-B90C-5B8B2033F8BE}" type="sibTrans" cxnId="{D990742F-37A9-4904-A915-E4FEDE729AE5}">
      <dgm:prSet/>
      <dgm:spPr/>
      <dgm:t>
        <a:bodyPr/>
        <a:lstStyle/>
        <a:p>
          <a:endParaRPr lang="en-US"/>
        </a:p>
      </dgm:t>
    </dgm:pt>
    <dgm:pt modelId="{589746FD-DAB9-4798-B09B-37ECC85E03FE}">
      <dgm:prSet/>
      <dgm:spPr>
        <a:xfrm>
          <a:off x="2828925" y="773850"/>
          <a:ext cx="2571749" cy="1543050"/>
        </a:xfrm>
        <a:solidFill>
          <a:srgbClr val="9BBB59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Powerful Data Binding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EF52EFA3-B287-4541-8F25-1AA015900556}" type="parTrans" cxnId="{A934F46B-843C-4CE1-9FD3-0171ABB72BD3}">
      <dgm:prSet/>
      <dgm:spPr/>
      <dgm:t>
        <a:bodyPr/>
        <a:lstStyle/>
        <a:p>
          <a:endParaRPr lang="en-US"/>
        </a:p>
      </dgm:t>
    </dgm:pt>
    <dgm:pt modelId="{1200FB32-1019-4AC0-9F28-C4FE5C19745E}" type="sibTrans" cxnId="{A934F46B-843C-4CE1-9FD3-0171ABB72BD3}">
      <dgm:prSet/>
      <dgm:spPr/>
      <dgm:t>
        <a:bodyPr/>
        <a:lstStyle/>
        <a:p>
          <a:endParaRPr lang="en-US"/>
        </a:p>
      </dgm:t>
    </dgm:pt>
    <dgm:pt modelId="{6E9D4A0B-33D3-4CDB-94C1-D5602145C37B}">
      <dgm:prSet/>
      <dgm:spPr>
        <a:xfrm>
          <a:off x="5657849" y="773850"/>
          <a:ext cx="2571749" cy="154305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Modularity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9703776-CC50-4906-B4E9-AFF1E7F07ACC}" type="parTrans" cxnId="{600D2EBB-DE81-4B19-8290-294A5425104F}">
      <dgm:prSet/>
      <dgm:spPr/>
      <dgm:t>
        <a:bodyPr/>
        <a:lstStyle/>
        <a:p>
          <a:endParaRPr lang="en-US"/>
        </a:p>
      </dgm:t>
    </dgm:pt>
    <dgm:pt modelId="{30C2F94B-4002-422A-8E7A-F0A22314C7E5}" type="sibTrans" cxnId="{600D2EBB-DE81-4B19-8290-294A5425104F}">
      <dgm:prSet/>
      <dgm:spPr/>
      <dgm:t>
        <a:bodyPr/>
        <a:lstStyle/>
        <a:p>
          <a:endParaRPr lang="en-US"/>
        </a:p>
      </dgm:t>
    </dgm:pt>
    <dgm:pt modelId="{DDBEEC2B-C9FF-4E5A-B38F-F3D06D519C17}">
      <dgm:prSet/>
      <dgm:spPr>
        <a:xfrm>
          <a:off x="2828925" y="2574075"/>
          <a:ext cx="2571749" cy="1543050"/>
        </a:xfrm>
        <a:solidFill>
          <a:srgbClr val="537ABA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Easily Call HTTP Service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21D7CB6-585C-4218-909E-199DB01AEB2B}" type="parTrans" cxnId="{09F6635F-C230-4B6F-9169-D0CF0EAC5474}">
      <dgm:prSet/>
      <dgm:spPr/>
      <dgm:t>
        <a:bodyPr/>
        <a:lstStyle/>
        <a:p>
          <a:endParaRPr lang="en-US"/>
        </a:p>
      </dgm:t>
    </dgm:pt>
    <dgm:pt modelId="{0C8D0CED-DD29-474E-9275-C660B5B499CD}" type="sibTrans" cxnId="{09F6635F-C230-4B6F-9169-D0CF0EAC5474}">
      <dgm:prSet/>
      <dgm:spPr/>
      <dgm:t>
        <a:bodyPr/>
        <a:lstStyle/>
        <a:p>
          <a:endParaRPr lang="en-US"/>
        </a:p>
      </dgm:t>
    </dgm:pt>
    <dgm:pt modelId="{3265E553-43B0-4D07-A9A4-8EBF09EF1C18}">
      <dgm:prSet/>
      <dgm:spPr>
        <a:xfrm>
          <a:off x="0" y="2574075"/>
          <a:ext cx="2571749" cy="1543050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Rule-based Navigation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2C93ECCA-D9B0-4B4C-A9C1-87B967040251}" type="sibTrans" cxnId="{C8BE5F1D-7C16-4BF5-8200-C2CF76CF2F74}">
      <dgm:prSet/>
      <dgm:spPr/>
      <dgm:t>
        <a:bodyPr/>
        <a:lstStyle/>
        <a:p>
          <a:endParaRPr lang="en-US"/>
        </a:p>
      </dgm:t>
    </dgm:pt>
    <dgm:pt modelId="{1AA64446-3886-4D2B-B4F3-9EA854D7B1E9}" type="parTrans" cxnId="{C8BE5F1D-7C16-4BF5-8200-C2CF76CF2F74}">
      <dgm:prSet/>
      <dgm:spPr/>
      <dgm:t>
        <a:bodyPr/>
        <a:lstStyle/>
        <a:p>
          <a:endParaRPr lang="en-US"/>
        </a:p>
      </dgm:t>
    </dgm:pt>
    <dgm:pt modelId="{C1BC193C-863D-4380-8136-41D51A1508C0}" type="pres">
      <dgm:prSet presAssocID="{C49255CA-9E6A-43E7-A2E6-443D4940E9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75AD97-6177-4F4B-8111-7E1448FC0CD4}" type="pres">
      <dgm:prSet presAssocID="{8B34E783-0A2B-4E8C-9BD0-B915C479D209}" presName="node" presStyleLbl="node1" presStyleIdx="0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3502E60-76C6-4150-B545-85D4928D9C28}" type="pres">
      <dgm:prSet presAssocID="{00211F97-3AD9-4874-B90C-5B8B2033F8BE}" presName="sibTrans" presStyleCnt="0"/>
      <dgm:spPr/>
      <dgm:t>
        <a:bodyPr/>
        <a:lstStyle/>
        <a:p>
          <a:endParaRPr lang="en-US"/>
        </a:p>
      </dgm:t>
    </dgm:pt>
    <dgm:pt modelId="{5F537EA6-686A-4ACE-89AB-5A456887D114}" type="pres">
      <dgm:prSet presAssocID="{589746FD-DAB9-4798-B09B-37ECC85E03FE}" presName="node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87762D7-04AF-47B6-BB3C-5C4B9F9E9AF9}" type="pres">
      <dgm:prSet presAssocID="{1200FB32-1019-4AC0-9F28-C4FE5C19745E}" presName="sibTrans" presStyleCnt="0"/>
      <dgm:spPr/>
      <dgm:t>
        <a:bodyPr/>
        <a:lstStyle/>
        <a:p>
          <a:endParaRPr lang="en-US"/>
        </a:p>
      </dgm:t>
    </dgm:pt>
    <dgm:pt modelId="{0007020E-E6A6-44CA-9FAF-29705320AC8D}" type="pres">
      <dgm:prSet presAssocID="{6E9D4A0B-33D3-4CDB-94C1-D5602145C37B}" presName="node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B879132-D7A0-4F57-8209-EB52DC05E791}" type="pres">
      <dgm:prSet presAssocID="{30C2F94B-4002-422A-8E7A-F0A22314C7E5}" presName="sibTrans" presStyleCnt="0"/>
      <dgm:spPr/>
      <dgm:t>
        <a:bodyPr/>
        <a:lstStyle/>
        <a:p>
          <a:endParaRPr lang="en-US"/>
        </a:p>
      </dgm:t>
    </dgm:pt>
    <dgm:pt modelId="{F0E27BF7-564B-4654-9A50-D37437D48534}" type="pres">
      <dgm:prSet presAssocID="{3265E553-43B0-4D07-A9A4-8EBF09EF1C18}" presName="node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313F1E1-4074-4A97-8715-C3ADCBA481FE}" type="pres">
      <dgm:prSet presAssocID="{2C93ECCA-D9B0-4B4C-A9C1-87B967040251}" presName="sibTrans" presStyleCnt="0"/>
      <dgm:spPr/>
      <dgm:t>
        <a:bodyPr/>
        <a:lstStyle/>
        <a:p>
          <a:endParaRPr lang="en-US"/>
        </a:p>
      </dgm:t>
    </dgm:pt>
    <dgm:pt modelId="{7BACD2E2-3673-4C79-B67E-D34305AF80B2}" type="pres">
      <dgm:prSet presAssocID="{DDBEEC2B-C9FF-4E5A-B38F-F3D06D519C17}" presName="node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FA6641DA-1ED2-4386-ABCC-B718356EE061}" type="presOf" srcId="{6E9D4A0B-33D3-4CDB-94C1-D5602145C37B}" destId="{0007020E-E6A6-44CA-9FAF-29705320AC8D}" srcOrd="0" destOrd="0" presId="urn:microsoft.com/office/officeart/2005/8/layout/default#10"/>
    <dgm:cxn modelId="{490D1165-C62C-4E44-81B1-EBC4FA3146D6}" type="presOf" srcId="{589746FD-DAB9-4798-B09B-37ECC85E03FE}" destId="{5F537EA6-686A-4ACE-89AB-5A456887D114}" srcOrd="0" destOrd="0" presId="urn:microsoft.com/office/officeart/2005/8/layout/default#10"/>
    <dgm:cxn modelId="{F6410760-055B-4C52-9227-E70E1C7B44CF}" type="presOf" srcId="{8B34E783-0A2B-4E8C-9BD0-B915C479D209}" destId="{A275AD97-6177-4F4B-8111-7E1448FC0CD4}" srcOrd="0" destOrd="0" presId="urn:microsoft.com/office/officeart/2005/8/layout/default#10"/>
    <dgm:cxn modelId="{8DC09F2D-87BF-494C-AC31-F0A8110EBA41}" type="presOf" srcId="{3265E553-43B0-4D07-A9A4-8EBF09EF1C18}" destId="{F0E27BF7-564B-4654-9A50-D37437D48534}" srcOrd="0" destOrd="0" presId="urn:microsoft.com/office/officeart/2005/8/layout/default#10"/>
    <dgm:cxn modelId="{B78009A5-106A-475E-B45B-1D89D2679A14}" type="presOf" srcId="{DDBEEC2B-C9FF-4E5A-B38F-F3D06D519C17}" destId="{7BACD2E2-3673-4C79-B67E-D34305AF80B2}" srcOrd="0" destOrd="0" presId="urn:microsoft.com/office/officeart/2005/8/layout/default#10"/>
    <dgm:cxn modelId="{A934F46B-843C-4CE1-9FD3-0171ABB72BD3}" srcId="{C49255CA-9E6A-43E7-A2E6-443D4940E984}" destId="{589746FD-DAB9-4798-B09B-37ECC85E03FE}" srcOrd="1" destOrd="0" parTransId="{EF52EFA3-B287-4541-8F25-1AA015900556}" sibTransId="{1200FB32-1019-4AC0-9F28-C4FE5C19745E}"/>
    <dgm:cxn modelId="{600D2EBB-DE81-4B19-8290-294A5425104F}" srcId="{C49255CA-9E6A-43E7-A2E6-443D4940E984}" destId="{6E9D4A0B-33D3-4CDB-94C1-D5602145C37B}" srcOrd="2" destOrd="0" parTransId="{99703776-CC50-4906-B4E9-AFF1E7F07ACC}" sibTransId="{30C2F94B-4002-422A-8E7A-F0A22314C7E5}"/>
    <dgm:cxn modelId="{5350D647-B957-4951-B105-5B3A761374B9}" type="presOf" srcId="{C49255CA-9E6A-43E7-A2E6-443D4940E984}" destId="{C1BC193C-863D-4380-8136-41D51A1508C0}" srcOrd="0" destOrd="0" presId="urn:microsoft.com/office/officeart/2005/8/layout/default#10"/>
    <dgm:cxn modelId="{D990742F-37A9-4904-A915-E4FEDE729AE5}" srcId="{C49255CA-9E6A-43E7-A2E6-443D4940E984}" destId="{8B34E783-0A2B-4E8C-9BD0-B915C479D209}" srcOrd="0" destOrd="0" parTransId="{3A3059E7-B53E-484F-A709-BE9B35782390}" sibTransId="{00211F97-3AD9-4874-B90C-5B8B2033F8BE}"/>
    <dgm:cxn modelId="{C8BE5F1D-7C16-4BF5-8200-C2CF76CF2F74}" srcId="{C49255CA-9E6A-43E7-A2E6-443D4940E984}" destId="{3265E553-43B0-4D07-A9A4-8EBF09EF1C18}" srcOrd="3" destOrd="0" parTransId="{1AA64446-3886-4D2B-B4F3-9EA854D7B1E9}" sibTransId="{2C93ECCA-D9B0-4B4C-A9C1-87B967040251}"/>
    <dgm:cxn modelId="{09F6635F-C230-4B6F-9169-D0CF0EAC5474}" srcId="{C49255CA-9E6A-43E7-A2E6-443D4940E984}" destId="{DDBEEC2B-C9FF-4E5A-B38F-F3D06D519C17}" srcOrd="4" destOrd="0" parTransId="{821D7CB6-585C-4218-909E-199DB01AEB2B}" sibTransId="{0C8D0CED-DD29-474E-9275-C660B5B499CD}"/>
    <dgm:cxn modelId="{3E200541-2801-4EFF-AFCB-C9C63A69A364}" type="presParOf" srcId="{C1BC193C-863D-4380-8136-41D51A1508C0}" destId="{A275AD97-6177-4F4B-8111-7E1448FC0CD4}" srcOrd="0" destOrd="0" presId="urn:microsoft.com/office/officeart/2005/8/layout/default#10"/>
    <dgm:cxn modelId="{7967C589-DEED-4745-89BB-09362AED1983}" type="presParOf" srcId="{C1BC193C-863D-4380-8136-41D51A1508C0}" destId="{C3502E60-76C6-4150-B545-85D4928D9C28}" srcOrd="1" destOrd="0" presId="urn:microsoft.com/office/officeart/2005/8/layout/default#10"/>
    <dgm:cxn modelId="{98CB1523-91DA-4344-982D-D367CB59FC5F}" type="presParOf" srcId="{C1BC193C-863D-4380-8136-41D51A1508C0}" destId="{5F537EA6-686A-4ACE-89AB-5A456887D114}" srcOrd="2" destOrd="0" presId="urn:microsoft.com/office/officeart/2005/8/layout/default#10"/>
    <dgm:cxn modelId="{569E97B9-0C21-4DE3-8956-E247CD2F2826}" type="presParOf" srcId="{C1BC193C-863D-4380-8136-41D51A1508C0}" destId="{587762D7-04AF-47B6-BB3C-5C4B9F9E9AF9}" srcOrd="3" destOrd="0" presId="urn:microsoft.com/office/officeart/2005/8/layout/default#10"/>
    <dgm:cxn modelId="{1DE021FA-BD2D-4495-B789-9C9AB4ACCEE7}" type="presParOf" srcId="{C1BC193C-863D-4380-8136-41D51A1508C0}" destId="{0007020E-E6A6-44CA-9FAF-29705320AC8D}" srcOrd="4" destOrd="0" presId="urn:microsoft.com/office/officeart/2005/8/layout/default#10"/>
    <dgm:cxn modelId="{309A549A-A09D-45A3-8446-8843E42D0CB2}" type="presParOf" srcId="{C1BC193C-863D-4380-8136-41D51A1508C0}" destId="{0B879132-D7A0-4F57-8209-EB52DC05E791}" srcOrd="5" destOrd="0" presId="urn:microsoft.com/office/officeart/2005/8/layout/default#10"/>
    <dgm:cxn modelId="{7305904E-2F90-41D2-99E5-3CE4E8E10A19}" type="presParOf" srcId="{C1BC193C-863D-4380-8136-41D51A1508C0}" destId="{F0E27BF7-564B-4654-9A50-D37437D48534}" srcOrd="6" destOrd="0" presId="urn:microsoft.com/office/officeart/2005/8/layout/default#10"/>
    <dgm:cxn modelId="{C8920649-9028-4A87-A42C-461FF76C4F79}" type="presParOf" srcId="{C1BC193C-863D-4380-8136-41D51A1508C0}" destId="{1313F1E1-4074-4A97-8715-C3ADCBA481FE}" srcOrd="7" destOrd="0" presId="urn:microsoft.com/office/officeart/2005/8/layout/default#10"/>
    <dgm:cxn modelId="{D890DFD6-E760-4D96-B1AB-0F3D591001B4}" type="presParOf" srcId="{C1BC193C-863D-4380-8136-41D51A1508C0}" destId="{7BACD2E2-3673-4C79-B67E-D34305AF80B2}" srcOrd="8" destOrd="0" presId="urn:microsoft.com/office/officeart/2005/8/layout/default#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rgbClr val="8064A2">
            <a:hueOff val="-2232385"/>
            <a:satOff val="13449"/>
            <a:lumOff val="1078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Routes defined by rules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https://angularjs.org/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angular-route.js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Web Site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B147A7D7-6CAB-4F83-B5DB-EC620A25A011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9DF9DEF7-4718-4E6B-A104-FDEA52AA88DA}" type="parTrans" cxnId="{8DC8119A-1522-4859-BBE8-131799C653AC}">
      <dgm:prSet/>
      <dgm:spPr/>
      <dgm:t>
        <a:bodyPr/>
        <a:lstStyle/>
        <a:p>
          <a:endParaRPr lang="en-US"/>
        </a:p>
      </dgm:t>
    </dgm:pt>
    <dgm:pt modelId="{B54EBE77-FF07-4151-BD12-5BDE2FEDEB89}" type="sibTrans" cxnId="{8DC8119A-1522-4859-BBE8-131799C653AC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8DC8119A-1522-4859-BBE8-131799C653AC}" srcId="{905B9075-0E61-437A-B812-57F6B7D8C3A2}" destId="{B147A7D7-6CAB-4F83-B5DB-EC620A25A011}" srcOrd="1" destOrd="0" parTransId="{9DF9DEF7-4718-4E6B-A104-FDEA52AA88DA}" sibTransId="{B54EBE77-FF07-4151-BD12-5BDE2FEDEB89}"/>
    <dgm:cxn modelId="{826F3E47-B593-406E-8DF1-D536774161CE}" type="presOf" srcId="{5D2B402B-D98E-4C7B-A116-08A957D89D19}" destId="{42B9340F-86C5-4A91-A2B0-60645236F188}" srcOrd="0" destOrd="0" presId="urn:microsoft.com/office/officeart/2005/8/layout/vList5"/>
    <dgm:cxn modelId="{6069962A-C54C-42E9-8B47-83B2D283B9A4}" type="presOf" srcId="{41A743E1-DD77-47D1-92A3-DACB3511340E}" destId="{B7D6F2CF-95B9-4F32-AAE0-CA8613A9AA6E}" srcOrd="0" destOrd="0" presId="urn:microsoft.com/office/officeart/2005/8/layout/vList5"/>
    <dgm:cxn modelId="{401C677D-ADF2-483B-8209-921D5ADC3A2E}" type="presOf" srcId="{B147A7D7-6CAB-4F83-B5DB-EC620A25A011}" destId="{42B9340F-86C5-4A91-A2B0-60645236F188}" srcOrd="0" destOrd="1" presId="urn:microsoft.com/office/officeart/2005/8/layout/vList5"/>
    <dgm:cxn modelId="{D5A3FB22-3798-473D-97BE-EA2BFE72A5B5}" type="presOf" srcId="{905B9075-0E61-437A-B812-57F6B7D8C3A2}" destId="{9AE39E0E-BB09-47A4-BC9F-48FB5425B9F8}" srcOrd="0" destOrd="0" presId="urn:microsoft.com/office/officeart/2005/8/layout/vList5"/>
    <dgm:cxn modelId="{45D88A94-BE0F-4F2A-911D-EE0F907EF804}" type="presOf" srcId="{0DA3FAEE-F7D1-4B2C-80D4-BCA26B30B405}" destId="{E12CE318-340A-440A-8E73-E353E5C73418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6B5AFD91-212F-4846-A584-36129913BE75}" type="presOf" srcId="{BF5CA85C-CCB7-4B7F-9463-03DD9C3A0BC2}" destId="{2D7A2A7A-7067-432D-A43C-E3021CA8C54D}" srcOrd="0" destOrd="1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A79FB8D5-6604-451D-879F-C0F512E6206A}" type="presOf" srcId="{95ABF608-B178-4D33-B60C-EDF8A9809A05}" destId="{2D7A2A7A-7067-432D-A43C-E3021CA8C54D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AAB2C30A-E8F0-42D0-9913-E814A63B1FE0}" type="presOf" srcId="{4E6479B0-BC58-4008-BE1B-1EA06181BAA5}" destId="{AD99FA02-722A-49C3-AAC4-184931BE9165}" srcOrd="0" destOrd="0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24E9E3BB-2EF7-4F96-A815-E603570401BE}" type="presOf" srcId="{DEB43F7C-FBBA-4C9E-BBF0-00B0905FDE1D}" destId="{20B51DCB-969C-4B90-B060-6A830B4AF794}" srcOrd="0" destOrd="0" presId="urn:microsoft.com/office/officeart/2005/8/layout/vList5"/>
    <dgm:cxn modelId="{D04FCF10-0C5E-4FCC-B416-8FCFE2DB7E9E}" type="presOf" srcId="{5FEB3621-97BF-468C-911B-C80C174D731C}" destId="{E12CE318-340A-440A-8E73-E353E5C73418}" srcOrd="0" destOrd="0" presId="urn:microsoft.com/office/officeart/2005/8/layout/vList5"/>
    <dgm:cxn modelId="{3E6CE9AB-B2D7-48B8-983A-619F2ACD3549}" type="presOf" srcId="{7C6D3DF2-51F0-404E-B396-2151CB3F36EF}" destId="{2D7A2A7A-7067-432D-A43C-E3021CA8C54D}" srcOrd="0" destOrd="2" presId="urn:microsoft.com/office/officeart/2005/8/layout/vList5"/>
    <dgm:cxn modelId="{55EA29EB-4938-4197-85CC-86271FFE8158}" type="presOf" srcId="{E9EC7B56-4D77-414F-BA76-885E4AD9B970}" destId="{E12CE318-340A-440A-8E73-E353E5C73418}" srcOrd="0" destOrd="2" presId="urn:microsoft.com/office/officeart/2005/8/layout/vList5"/>
    <dgm:cxn modelId="{71FA1A74-D876-4753-95CC-84E62C73883C}" type="presParOf" srcId="{AD99FA02-722A-49C3-AAC4-184931BE9165}" destId="{B8673423-9466-4E95-BECB-3E8831AFF60B}" srcOrd="0" destOrd="0" presId="urn:microsoft.com/office/officeart/2005/8/layout/vList5"/>
    <dgm:cxn modelId="{08083CC0-EC79-4579-8A5A-C35A0D050E96}" type="presParOf" srcId="{B8673423-9466-4E95-BECB-3E8831AFF60B}" destId="{B7D6F2CF-95B9-4F32-AAE0-CA8613A9AA6E}" srcOrd="0" destOrd="0" presId="urn:microsoft.com/office/officeart/2005/8/layout/vList5"/>
    <dgm:cxn modelId="{D9DB0FF6-2B67-48D5-9AA0-CA13D8C5F58E}" type="presParOf" srcId="{B8673423-9466-4E95-BECB-3E8831AFF60B}" destId="{2D7A2A7A-7067-432D-A43C-E3021CA8C54D}" srcOrd="1" destOrd="0" presId="urn:microsoft.com/office/officeart/2005/8/layout/vList5"/>
    <dgm:cxn modelId="{ABF34AE2-1D0F-4870-99BC-C045AB6DED2B}" type="presParOf" srcId="{AD99FA02-722A-49C3-AAC4-184931BE9165}" destId="{98F6C480-5975-4662-BC51-73818DBEF050}" srcOrd="1" destOrd="0" presId="urn:microsoft.com/office/officeart/2005/8/layout/vList5"/>
    <dgm:cxn modelId="{132B6EF6-85F2-428C-ACAE-9B1260EA45FC}" type="presParOf" srcId="{AD99FA02-722A-49C3-AAC4-184931BE9165}" destId="{0D56B92B-35FE-4C3F-9BB7-7BA247D7BA89}" srcOrd="2" destOrd="0" presId="urn:microsoft.com/office/officeart/2005/8/layout/vList5"/>
    <dgm:cxn modelId="{D61D52D5-367D-4BAE-BC4D-66F1A802D6C2}" type="presParOf" srcId="{0D56B92B-35FE-4C3F-9BB7-7BA247D7BA89}" destId="{9AE39E0E-BB09-47A4-BC9F-48FB5425B9F8}" srcOrd="0" destOrd="0" presId="urn:microsoft.com/office/officeart/2005/8/layout/vList5"/>
    <dgm:cxn modelId="{887799C9-7560-40B9-B85C-DD138C05ED77}" type="presParOf" srcId="{0D56B92B-35FE-4C3F-9BB7-7BA247D7BA89}" destId="{42B9340F-86C5-4A91-A2B0-60645236F188}" srcOrd="1" destOrd="0" presId="urn:microsoft.com/office/officeart/2005/8/layout/vList5"/>
    <dgm:cxn modelId="{140C199E-3704-48F8-9CA3-901349DE6873}" type="presParOf" srcId="{AD99FA02-722A-49C3-AAC4-184931BE9165}" destId="{B0825F57-5A8E-4F0A-9AD7-EC493D0DA373}" srcOrd="3" destOrd="0" presId="urn:microsoft.com/office/officeart/2005/8/layout/vList5"/>
    <dgm:cxn modelId="{AFE549B3-9946-4B85-B7D2-992E5A86B5B9}" type="presParOf" srcId="{AD99FA02-722A-49C3-AAC4-184931BE9165}" destId="{763F1914-6678-4BC9-8D8A-04CAC5DE9E2B}" srcOrd="4" destOrd="0" presId="urn:microsoft.com/office/officeart/2005/8/layout/vList5"/>
    <dgm:cxn modelId="{95145D20-D5E3-4CB4-9CB1-C7448A1A50E5}" type="presParOf" srcId="{763F1914-6678-4BC9-8D8A-04CAC5DE9E2B}" destId="{20B51DCB-969C-4B90-B060-6A830B4AF794}" srcOrd="0" destOrd="0" presId="urn:microsoft.com/office/officeart/2005/8/layout/vList5"/>
    <dgm:cxn modelId="{41C12DF3-383A-401B-A399-D55BE732E7EB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654"/>
          <a:ext cx="2962656" cy="1752076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https://github.com/angular-ui/ui-router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angular-ui-router.js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842334"/>
          <a:ext cx="2962656" cy="1752076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4895297" y="84900"/>
          <a:ext cx="1401660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Application states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682014"/>
          <a:ext cx="2962656" cy="1752076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state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Third-party Angular UI Library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 custScaleY="107887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C7F4A1D0-0B42-492F-860F-772993297842}" type="presOf" srcId="{BF5CA85C-CCB7-4B7F-9463-03DD9C3A0BC2}" destId="{2D7A2A7A-7067-432D-A43C-E3021CA8C54D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A150D79D-4AB0-4C24-A89F-3B59CB6C1DBA}" type="presOf" srcId="{7C6D3DF2-51F0-404E-B396-2151CB3F36EF}" destId="{2D7A2A7A-7067-432D-A43C-E3021CA8C54D}" srcOrd="0" destOrd="2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E43A7D02-42C9-4CEC-9788-CC0AC8307F1F}" type="presOf" srcId="{E9EC7B56-4D77-414F-BA76-885E4AD9B970}" destId="{E12CE318-340A-440A-8E73-E353E5C73418}" srcOrd="0" destOrd="2" presId="urn:microsoft.com/office/officeart/2005/8/layout/vList5"/>
    <dgm:cxn modelId="{578A8D5E-1DBF-465F-8873-3C6FF46E305B}" type="presOf" srcId="{905B9075-0E61-437A-B812-57F6B7D8C3A2}" destId="{9AE39E0E-BB09-47A4-BC9F-48FB5425B9F8}" srcOrd="0" destOrd="0" presId="urn:microsoft.com/office/officeart/2005/8/layout/vList5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A5FC8857-BF03-4832-A770-1750606AF8F1}" type="presOf" srcId="{95ABF608-B178-4D33-B60C-EDF8A9809A05}" destId="{2D7A2A7A-7067-432D-A43C-E3021CA8C54D}" srcOrd="0" destOrd="0" presId="urn:microsoft.com/office/officeart/2005/8/layout/vList5"/>
    <dgm:cxn modelId="{FF7C4344-C700-4E67-9AF1-79825D5BB108}" type="presOf" srcId="{5FEB3621-97BF-468C-911B-C80C174D731C}" destId="{E12CE318-340A-440A-8E73-E353E5C73418}" srcOrd="0" destOrd="0" presId="urn:microsoft.com/office/officeart/2005/8/layout/vList5"/>
    <dgm:cxn modelId="{B6015914-CDE7-42B6-AA79-18049F997C31}" type="presOf" srcId="{5D2B402B-D98E-4C7B-A116-08A957D89D19}" destId="{42B9340F-86C5-4A91-A2B0-60645236F188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E790C261-B7C4-4674-A5B2-EDBAC3384974}" type="presOf" srcId="{DEB43F7C-FBBA-4C9E-BBF0-00B0905FDE1D}" destId="{20B51DCB-969C-4B90-B060-6A830B4AF794}" srcOrd="0" destOrd="0" presId="urn:microsoft.com/office/officeart/2005/8/layout/vList5"/>
    <dgm:cxn modelId="{4E021A37-0503-4369-AEFD-5AF2F7471A9F}" type="presOf" srcId="{41A743E1-DD77-47D1-92A3-DACB3511340E}" destId="{B7D6F2CF-95B9-4F32-AAE0-CA8613A9AA6E}" srcOrd="0" destOrd="0" presId="urn:microsoft.com/office/officeart/2005/8/layout/vList5"/>
    <dgm:cxn modelId="{39396B04-1C96-4A79-87ED-8E840192E08C}" type="presOf" srcId="{4E6479B0-BC58-4008-BE1B-1EA06181BAA5}" destId="{AD99FA02-722A-49C3-AAC4-184931BE9165}" srcOrd="0" destOrd="0" presId="urn:microsoft.com/office/officeart/2005/8/layout/vList5"/>
    <dgm:cxn modelId="{FF4146C0-369D-401A-991B-7BC48AC2590A}" type="presOf" srcId="{0DA3FAEE-F7D1-4B2C-80D4-BCA26B30B405}" destId="{E12CE318-340A-440A-8E73-E353E5C73418}" srcOrd="0" destOrd="1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0559F576-8FF2-426A-97D3-98DDB2E1F365}" type="presParOf" srcId="{AD99FA02-722A-49C3-AAC4-184931BE9165}" destId="{B8673423-9466-4E95-BECB-3E8831AFF60B}" srcOrd="0" destOrd="0" presId="urn:microsoft.com/office/officeart/2005/8/layout/vList5"/>
    <dgm:cxn modelId="{B75409B1-B678-4B71-9400-CD894DD48AD4}" type="presParOf" srcId="{B8673423-9466-4E95-BECB-3E8831AFF60B}" destId="{B7D6F2CF-95B9-4F32-AAE0-CA8613A9AA6E}" srcOrd="0" destOrd="0" presId="urn:microsoft.com/office/officeart/2005/8/layout/vList5"/>
    <dgm:cxn modelId="{24D50EF7-265F-48ED-AF86-6F9ECD7F9E37}" type="presParOf" srcId="{B8673423-9466-4E95-BECB-3E8831AFF60B}" destId="{2D7A2A7A-7067-432D-A43C-E3021CA8C54D}" srcOrd="1" destOrd="0" presId="urn:microsoft.com/office/officeart/2005/8/layout/vList5"/>
    <dgm:cxn modelId="{56687EB4-7E9B-427F-A744-00AB7F4A1E3D}" type="presParOf" srcId="{AD99FA02-722A-49C3-AAC4-184931BE9165}" destId="{98F6C480-5975-4662-BC51-73818DBEF050}" srcOrd="1" destOrd="0" presId="urn:microsoft.com/office/officeart/2005/8/layout/vList5"/>
    <dgm:cxn modelId="{7FCA8642-4114-4F9C-9B50-CFB490FE4FBB}" type="presParOf" srcId="{AD99FA02-722A-49C3-AAC4-184931BE9165}" destId="{0D56B92B-35FE-4C3F-9BB7-7BA247D7BA89}" srcOrd="2" destOrd="0" presId="urn:microsoft.com/office/officeart/2005/8/layout/vList5"/>
    <dgm:cxn modelId="{43D19724-0032-41AF-979B-A3DA52C5530F}" type="presParOf" srcId="{0D56B92B-35FE-4C3F-9BB7-7BA247D7BA89}" destId="{9AE39E0E-BB09-47A4-BC9F-48FB5425B9F8}" srcOrd="0" destOrd="0" presId="urn:microsoft.com/office/officeart/2005/8/layout/vList5"/>
    <dgm:cxn modelId="{3A22B529-9C6F-46CB-A8E4-F472FEAF61D0}" type="presParOf" srcId="{0D56B92B-35FE-4C3F-9BB7-7BA247D7BA89}" destId="{42B9340F-86C5-4A91-A2B0-60645236F188}" srcOrd="1" destOrd="0" presId="urn:microsoft.com/office/officeart/2005/8/layout/vList5"/>
    <dgm:cxn modelId="{BA272C04-F0CC-48CA-A218-A49C48757490}" type="presParOf" srcId="{AD99FA02-722A-49C3-AAC4-184931BE9165}" destId="{B0825F57-5A8E-4F0A-9AD7-EC493D0DA373}" srcOrd="3" destOrd="0" presId="urn:microsoft.com/office/officeart/2005/8/layout/vList5"/>
    <dgm:cxn modelId="{ED52F64F-70D6-4F11-B07A-D595DEF156B4}" type="presParOf" srcId="{AD99FA02-722A-49C3-AAC4-184931BE9165}" destId="{763F1914-6678-4BC9-8D8A-04CAC5DE9E2B}" srcOrd="4" destOrd="0" presId="urn:microsoft.com/office/officeart/2005/8/layout/vList5"/>
    <dgm:cxn modelId="{E79FC72C-E869-4D12-B9AE-C0B9CF991FA9}" type="presParOf" srcId="{763F1914-6678-4BC9-8D8A-04CAC5DE9E2B}" destId="{20B51DCB-969C-4B90-B060-6A830B4AF794}" srcOrd="0" destOrd="0" presId="urn:microsoft.com/office/officeart/2005/8/layout/vList5"/>
    <dgm:cxn modelId="{262ED4C3-21F9-4261-B1BE-3F00C732257C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https://github.com/angular/router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Router.es5.js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 (path)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Component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1.4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5985BE48-2351-4769-8510-E71C42CAB0DB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BFAEF2E-F1FE-48A1-A9E1-99302FB40FE7}" type="parTrans" cxnId="{3CFA7DB7-7BAF-47DB-B505-4CBAC53A60D7}">
      <dgm:prSet/>
      <dgm:spPr/>
      <dgm:t>
        <a:bodyPr/>
        <a:lstStyle/>
        <a:p>
          <a:endParaRPr lang="en-US"/>
        </a:p>
      </dgm:t>
    </dgm:pt>
    <dgm:pt modelId="{6A8C182D-D5BA-4B80-8BB9-3B10FFCB5968}" type="sibTrans" cxnId="{3CFA7DB7-7BAF-47DB-B505-4CBAC53A60D7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0437307B-6B27-49C2-A1DD-1D1C7D77FF76}" type="presOf" srcId="{41A743E1-DD77-47D1-92A3-DACB3511340E}" destId="{B7D6F2CF-95B9-4F32-AAE0-CA8613A9AA6E}" srcOrd="0" destOrd="0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CFAD1B4D-AC4A-4B92-B39F-F1FFFAB9B77B}" type="presOf" srcId="{905B9075-0E61-437A-B812-57F6B7D8C3A2}" destId="{9AE39E0E-BB09-47A4-BC9F-48FB5425B9F8}" srcOrd="0" destOrd="0" presId="urn:microsoft.com/office/officeart/2005/8/layout/vList5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4B370080-947B-44A0-A97F-D9BAB77DFCAB}" type="presOf" srcId="{DEB43F7C-FBBA-4C9E-BBF0-00B0905FDE1D}" destId="{20B51DCB-969C-4B90-B060-6A830B4AF794}" srcOrd="0" destOrd="0" presId="urn:microsoft.com/office/officeart/2005/8/layout/vList5"/>
    <dgm:cxn modelId="{0E9A2AC1-8052-484D-BDFC-1FDD23D7C2CB}" type="presOf" srcId="{5D2B402B-D98E-4C7B-A116-08A957D89D19}" destId="{42B9340F-86C5-4A91-A2B0-60645236F188}" srcOrd="0" destOrd="0" presId="urn:microsoft.com/office/officeart/2005/8/layout/vList5"/>
    <dgm:cxn modelId="{CC34C3EF-F0E6-49F9-B008-DDC15FD9B142}" type="presOf" srcId="{E9EC7B56-4D77-414F-BA76-885E4AD9B970}" destId="{E12CE318-340A-440A-8E73-E353E5C73418}" srcOrd="0" destOrd="1" presId="urn:microsoft.com/office/officeart/2005/8/layout/vList5"/>
    <dgm:cxn modelId="{9990B553-AD6F-4ACF-9AC3-DD767AAA610A}" type="presOf" srcId="{4E6479B0-BC58-4008-BE1B-1EA06181BAA5}" destId="{AD99FA02-722A-49C3-AAC4-184931BE9165}" srcOrd="0" destOrd="0" presId="urn:microsoft.com/office/officeart/2005/8/layout/vList5"/>
    <dgm:cxn modelId="{AB7DAE21-F345-40B7-A11A-CB0F0CBE0950}" type="presOf" srcId="{5985BE48-2351-4769-8510-E71C42CAB0DB}" destId="{42B9340F-86C5-4A91-A2B0-60645236F188}" srcOrd="0" destOrd="1" presId="urn:microsoft.com/office/officeart/2005/8/layout/vList5"/>
    <dgm:cxn modelId="{3CFA7DB7-7BAF-47DB-B505-4CBAC53A60D7}" srcId="{905B9075-0E61-437A-B812-57F6B7D8C3A2}" destId="{5985BE48-2351-4769-8510-E71C42CAB0DB}" srcOrd="1" destOrd="0" parTransId="{2BFAEF2E-F1FE-48A1-A9E1-99302FB40FE7}" sibTransId="{6A8C182D-D5BA-4B80-8BB9-3B10FFCB5968}"/>
    <dgm:cxn modelId="{A8361FB5-737A-43A6-B981-C04B2C03EF09}" type="presOf" srcId="{7C6D3DF2-51F0-404E-B396-2151CB3F36EF}" destId="{2D7A2A7A-7067-432D-A43C-E3021CA8C54D}" srcOrd="0" destOrd="2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66B3700B-48B1-45EA-84CD-05DD5B77DB5E}" type="presOf" srcId="{95ABF608-B178-4D33-B60C-EDF8A9809A05}" destId="{2D7A2A7A-7067-432D-A43C-E3021CA8C54D}" srcOrd="0" destOrd="0" presId="urn:microsoft.com/office/officeart/2005/8/layout/vList5"/>
    <dgm:cxn modelId="{EEC46F2C-9A7A-4E18-941F-F9C76CFFFCE7}" type="presOf" srcId="{5FEB3621-97BF-468C-911B-C80C174D731C}" destId="{E12CE318-340A-440A-8E73-E353E5C73418}" srcOrd="0" destOrd="0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7605B7FD-5542-492A-9AB8-0A5FCECAAED5}" type="presOf" srcId="{BF5CA85C-CCB7-4B7F-9463-03DD9C3A0BC2}" destId="{2D7A2A7A-7067-432D-A43C-E3021CA8C54D}" srcOrd="0" destOrd="1" presId="urn:microsoft.com/office/officeart/2005/8/layout/vList5"/>
    <dgm:cxn modelId="{5EA99A51-089A-45B2-B58D-714392584B8E}" srcId="{DEB43F7C-FBBA-4C9E-BBF0-00B0905FDE1D}" destId="{E9EC7B56-4D77-414F-BA76-885E4AD9B970}" srcOrd="1" destOrd="0" parTransId="{13EA22D4-D2E6-408A-890D-D9B3EC783C53}" sibTransId="{38F7CC79-24C6-4A55-845C-14A194AF50C3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8C9CA930-67FC-4D57-93F0-37F96F146B68}" type="presParOf" srcId="{AD99FA02-722A-49C3-AAC4-184931BE9165}" destId="{B8673423-9466-4E95-BECB-3E8831AFF60B}" srcOrd="0" destOrd="0" presId="urn:microsoft.com/office/officeart/2005/8/layout/vList5"/>
    <dgm:cxn modelId="{EC1F0184-450B-4B6D-9F18-98D416AB5D8D}" type="presParOf" srcId="{B8673423-9466-4E95-BECB-3E8831AFF60B}" destId="{B7D6F2CF-95B9-4F32-AAE0-CA8613A9AA6E}" srcOrd="0" destOrd="0" presId="urn:microsoft.com/office/officeart/2005/8/layout/vList5"/>
    <dgm:cxn modelId="{3DB9A974-F007-4201-8DE5-AB5356F78D75}" type="presParOf" srcId="{B8673423-9466-4E95-BECB-3E8831AFF60B}" destId="{2D7A2A7A-7067-432D-A43C-E3021CA8C54D}" srcOrd="1" destOrd="0" presId="urn:microsoft.com/office/officeart/2005/8/layout/vList5"/>
    <dgm:cxn modelId="{5BA5CEF1-14C7-4821-8236-C4743D8D3390}" type="presParOf" srcId="{AD99FA02-722A-49C3-AAC4-184931BE9165}" destId="{98F6C480-5975-4662-BC51-73818DBEF050}" srcOrd="1" destOrd="0" presId="urn:microsoft.com/office/officeart/2005/8/layout/vList5"/>
    <dgm:cxn modelId="{DEA83D4C-1B35-4301-868E-E5F856E450D6}" type="presParOf" srcId="{AD99FA02-722A-49C3-AAC4-184931BE9165}" destId="{0D56B92B-35FE-4C3F-9BB7-7BA247D7BA89}" srcOrd="2" destOrd="0" presId="urn:microsoft.com/office/officeart/2005/8/layout/vList5"/>
    <dgm:cxn modelId="{CECF40A4-BB26-4ED5-9CED-7867FB665E14}" type="presParOf" srcId="{0D56B92B-35FE-4C3F-9BB7-7BA247D7BA89}" destId="{9AE39E0E-BB09-47A4-BC9F-48FB5425B9F8}" srcOrd="0" destOrd="0" presId="urn:microsoft.com/office/officeart/2005/8/layout/vList5"/>
    <dgm:cxn modelId="{4CFF5285-831E-49B8-AF8C-841AF4D5F083}" type="presParOf" srcId="{0D56B92B-35FE-4C3F-9BB7-7BA247D7BA89}" destId="{42B9340F-86C5-4A91-A2B0-60645236F188}" srcOrd="1" destOrd="0" presId="urn:microsoft.com/office/officeart/2005/8/layout/vList5"/>
    <dgm:cxn modelId="{D70EA109-ADFE-4953-AB3C-793D02900B4F}" type="presParOf" srcId="{AD99FA02-722A-49C3-AAC4-184931BE9165}" destId="{B0825F57-5A8E-4F0A-9AD7-EC493D0DA373}" srcOrd="3" destOrd="0" presId="urn:microsoft.com/office/officeart/2005/8/layout/vList5"/>
    <dgm:cxn modelId="{2153CEE0-B0C8-4B21-8463-0864238B5690}" type="presParOf" srcId="{AD99FA02-722A-49C3-AAC4-184931BE9165}" destId="{763F1914-6678-4BC9-8D8A-04CAC5DE9E2B}" srcOrd="4" destOrd="0" presId="urn:microsoft.com/office/officeart/2005/8/layout/vList5"/>
    <dgm:cxn modelId="{F3844420-C708-4E37-BE38-667C8F8EC8B2}" type="presParOf" srcId="{763F1914-6678-4BC9-8D8A-04CAC5DE9E2B}" destId="{20B51DCB-969C-4B90-B060-6A830B4AF794}" srcOrd="0" destOrd="0" presId="urn:microsoft.com/office/officeart/2005/8/layout/vList5"/>
    <dgm:cxn modelId="{90A6C054-3EB2-402E-9412-2924665D04D8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F70D1C-ACA4-4B99-9F8A-152D16DB88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B76ED-8597-4554-A8D8-9DA0A26CF9D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smtClean="0"/>
            <a:t>canDeactivate</a:t>
          </a:r>
          <a:endParaRPr lang="en-US"/>
        </a:p>
      </dgm:t>
    </dgm:pt>
    <dgm:pt modelId="{389EFE00-219F-4898-B7C4-701D03EF5CF5}" type="parTrans" cxnId="{8A240E4B-AE64-4EA4-B3F3-B118ED66092D}">
      <dgm:prSet/>
      <dgm:spPr/>
      <dgm:t>
        <a:bodyPr/>
        <a:lstStyle/>
        <a:p>
          <a:endParaRPr lang="en-US"/>
        </a:p>
      </dgm:t>
    </dgm:pt>
    <dgm:pt modelId="{36BAF2E7-EF15-40E7-B413-61067BE9D285}" type="sibTrans" cxnId="{8A240E4B-AE64-4EA4-B3F3-B118ED66092D}">
      <dgm:prSet/>
      <dgm:spPr/>
      <dgm:t>
        <a:bodyPr/>
        <a:lstStyle/>
        <a:p>
          <a:endParaRPr lang="en-US"/>
        </a:p>
      </dgm:t>
    </dgm:pt>
    <dgm:pt modelId="{FEA4C6BB-0E4D-45B3-81F4-D844283BC648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canActivate</a:t>
          </a:r>
          <a:endParaRPr lang="en-US"/>
        </a:p>
      </dgm:t>
    </dgm:pt>
    <dgm:pt modelId="{12CF29FA-865B-4673-9403-F465A1001431}" type="parTrans" cxnId="{1C17F22C-1AAC-4B54-9F6E-9595F0FC00A2}">
      <dgm:prSet/>
      <dgm:spPr/>
      <dgm:t>
        <a:bodyPr/>
        <a:lstStyle/>
        <a:p>
          <a:endParaRPr lang="en-US"/>
        </a:p>
      </dgm:t>
    </dgm:pt>
    <dgm:pt modelId="{FE84A169-BA43-478E-B4D2-561C373E18F8}" type="sibTrans" cxnId="{1C17F22C-1AAC-4B54-9F6E-9595F0FC00A2}">
      <dgm:prSet/>
      <dgm:spPr/>
      <dgm:t>
        <a:bodyPr/>
        <a:lstStyle/>
        <a:p>
          <a:endParaRPr lang="en-US"/>
        </a:p>
      </dgm:t>
    </dgm:pt>
    <dgm:pt modelId="{F5BB817D-60E7-4CF1-A66B-6494DC84B764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deactivate</a:t>
          </a:r>
          <a:endParaRPr lang="en-US"/>
        </a:p>
      </dgm:t>
    </dgm:pt>
    <dgm:pt modelId="{CE5A9184-2200-4CA5-98B7-207AF13C44F8}" type="parTrans" cxnId="{0DC36228-2C7D-4716-BCFC-E304602FDF1C}">
      <dgm:prSet/>
      <dgm:spPr/>
      <dgm:t>
        <a:bodyPr/>
        <a:lstStyle/>
        <a:p>
          <a:endParaRPr lang="en-US"/>
        </a:p>
      </dgm:t>
    </dgm:pt>
    <dgm:pt modelId="{69A09250-5F33-46A1-9200-A3E5FD6A942E}" type="sibTrans" cxnId="{0DC36228-2C7D-4716-BCFC-E304602FDF1C}">
      <dgm:prSet/>
      <dgm:spPr/>
      <dgm:t>
        <a:bodyPr/>
        <a:lstStyle/>
        <a:p>
          <a:endParaRPr lang="en-US"/>
        </a:p>
      </dgm:t>
    </dgm:pt>
    <dgm:pt modelId="{1CD299F4-C8EE-4799-BA84-A12B863FACD8}">
      <dgm:prSet/>
      <dgm:spPr>
        <a:solidFill>
          <a:srgbClr val="F26722"/>
        </a:solidFill>
      </dgm:spPr>
      <dgm:t>
        <a:bodyPr/>
        <a:lstStyle/>
        <a:p>
          <a:pPr rtl="0"/>
          <a:r>
            <a:rPr lang="en-US" b="0" i="0" baseline="0" smtClean="0"/>
            <a:t>activate</a:t>
          </a:r>
          <a:endParaRPr lang="en-US"/>
        </a:p>
      </dgm:t>
    </dgm:pt>
    <dgm:pt modelId="{E2CAC3A6-A756-494E-BCDA-D77CA9BA1FB0}" type="parTrans" cxnId="{070FCEFE-E379-4E06-8625-DA3971CD4389}">
      <dgm:prSet/>
      <dgm:spPr/>
      <dgm:t>
        <a:bodyPr/>
        <a:lstStyle/>
        <a:p>
          <a:endParaRPr lang="en-US"/>
        </a:p>
      </dgm:t>
    </dgm:pt>
    <dgm:pt modelId="{F44BB7DE-EA48-4AE4-84BE-74BEB413CEA1}" type="sibTrans" cxnId="{070FCEFE-E379-4E06-8625-DA3971CD4389}">
      <dgm:prSet/>
      <dgm:spPr/>
      <dgm:t>
        <a:bodyPr/>
        <a:lstStyle/>
        <a:p>
          <a:endParaRPr lang="en-US"/>
        </a:p>
      </dgm:t>
    </dgm:pt>
    <dgm:pt modelId="{72B28071-01E5-40D0-818D-B435C1211375}" type="pres">
      <dgm:prSet presAssocID="{ADF70D1C-ACA4-4B99-9F8A-152D16DB887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2D5003-3D60-4C00-9315-99889BB4D66E}" type="pres">
      <dgm:prSet presAssocID="{ADF70D1C-ACA4-4B99-9F8A-152D16DB887B}" presName="arrow" presStyleLbl="bgShp" presStyleIdx="0" presStyleCnt="1"/>
      <dgm:spPr/>
    </dgm:pt>
    <dgm:pt modelId="{30B49D13-FB2F-4D18-8B41-A008C885CDBF}" type="pres">
      <dgm:prSet presAssocID="{ADF70D1C-ACA4-4B99-9F8A-152D16DB887B}" presName="linearProcess" presStyleCnt="0"/>
      <dgm:spPr/>
    </dgm:pt>
    <dgm:pt modelId="{C864BA45-2D5D-4388-9A21-EB20DF124710}" type="pres">
      <dgm:prSet presAssocID="{BAEB76ED-8597-4554-A8D8-9DA0A26CF9D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9F44C-3BCE-403A-B9E6-8B73C62D1522}" type="pres">
      <dgm:prSet presAssocID="{36BAF2E7-EF15-40E7-B413-61067BE9D285}" presName="sibTrans" presStyleCnt="0"/>
      <dgm:spPr/>
    </dgm:pt>
    <dgm:pt modelId="{7092104F-58B8-43F2-B378-FC4D50050492}" type="pres">
      <dgm:prSet presAssocID="{FEA4C6BB-0E4D-45B3-81F4-D844283BC64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1724E-DF23-4799-88E7-B1E26F7F28AF}" type="pres">
      <dgm:prSet presAssocID="{FE84A169-BA43-478E-B4D2-561C373E18F8}" presName="sibTrans" presStyleCnt="0"/>
      <dgm:spPr/>
    </dgm:pt>
    <dgm:pt modelId="{68685104-A5AC-4578-9DF5-E328BFC84DED}" type="pres">
      <dgm:prSet presAssocID="{F5BB817D-60E7-4CF1-A66B-6494DC84B76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CC355-05BC-4ED1-BBEC-551DA321D31B}" type="pres">
      <dgm:prSet presAssocID="{69A09250-5F33-46A1-9200-A3E5FD6A942E}" presName="sibTrans" presStyleCnt="0"/>
      <dgm:spPr/>
    </dgm:pt>
    <dgm:pt modelId="{ECABCDDF-830F-45C8-BFA4-8E2013ADEF41}" type="pres">
      <dgm:prSet presAssocID="{1CD299F4-C8EE-4799-BA84-A12B863FACD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0FCEFE-E379-4E06-8625-DA3971CD4389}" srcId="{ADF70D1C-ACA4-4B99-9F8A-152D16DB887B}" destId="{1CD299F4-C8EE-4799-BA84-A12B863FACD8}" srcOrd="3" destOrd="0" parTransId="{E2CAC3A6-A756-494E-BCDA-D77CA9BA1FB0}" sibTransId="{F44BB7DE-EA48-4AE4-84BE-74BEB413CEA1}"/>
    <dgm:cxn modelId="{C64F53A5-0DD7-4830-9B7B-1FCA06160BC7}" type="presOf" srcId="{FEA4C6BB-0E4D-45B3-81F4-D844283BC648}" destId="{7092104F-58B8-43F2-B378-FC4D50050492}" srcOrd="0" destOrd="0" presId="urn:microsoft.com/office/officeart/2005/8/layout/hProcess9"/>
    <dgm:cxn modelId="{8A240E4B-AE64-4EA4-B3F3-B118ED66092D}" srcId="{ADF70D1C-ACA4-4B99-9F8A-152D16DB887B}" destId="{BAEB76ED-8597-4554-A8D8-9DA0A26CF9DD}" srcOrd="0" destOrd="0" parTransId="{389EFE00-219F-4898-B7C4-701D03EF5CF5}" sibTransId="{36BAF2E7-EF15-40E7-B413-61067BE9D285}"/>
    <dgm:cxn modelId="{212C4FF3-BCA9-4945-BBD1-679DF9618990}" type="presOf" srcId="{ADF70D1C-ACA4-4B99-9F8A-152D16DB887B}" destId="{72B28071-01E5-40D0-818D-B435C1211375}" srcOrd="0" destOrd="0" presId="urn:microsoft.com/office/officeart/2005/8/layout/hProcess9"/>
    <dgm:cxn modelId="{87008714-CE33-423E-9213-A72728DBBF24}" type="presOf" srcId="{1CD299F4-C8EE-4799-BA84-A12B863FACD8}" destId="{ECABCDDF-830F-45C8-BFA4-8E2013ADEF41}" srcOrd="0" destOrd="0" presId="urn:microsoft.com/office/officeart/2005/8/layout/hProcess9"/>
    <dgm:cxn modelId="{0DC36228-2C7D-4716-BCFC-E304602FDF1C}" srcId="{ADF70D1C-ACA4-4B99-9F8A-152D16DB887B}" destId="{F5BB817D-60E7-4CF1-A66B-6494DC84B764}" srcOrd="2" destOrd="0" parTransId="{CE5A9184-2200-4CA5-98B7-207AF13C44F8}" sibTransId="{69A09250-5F33-46A1-9200-A3E5FD6A942E}"/>
    <dgm:cxn modelId="{8466F5E4-9BA8-4B7B-B138-2DFD73136B0D}" type="presOf" srcId="{BAEB76ED-8597-4554-A8D8-9DA0A26CF9DD}" destId="{C864BA45-2D5D-4388-9A21-EB20DF124710}" srcOrd="0" destOrd="0" presId="urn:microsoft.com/office/officeart/2005/8/layout/hProcess9"/>
    <dgm:cxn modelId="{CC9325F9-806C-4FBC-ABA0-99CF9395EDA1}" type="presOf" srcId="{F5BB817D-60E7-4CF1-A66B-6494DC84B764}" destId="{68685104-A5AC-4578-9DF5-E328BFC84DED}" srcOrd="0" destOrd="0" presId="urn:microsoft.com/office/officeart/2005/8/layout/hProcess9"/>
    <dgm:cxn modelId="{1C17F22C-1AAC-4B54-9F6E-9595F0FC00A2}" srcId="{ADF70D1C-ACA4-4B99-9F8A-152D16DB887B}" destId="{FEA4C6BB-0E4D-45B3-81F4-D844283BC648}" srcOrd="1" destOrd="0" parTransId="{12CF29FA-865B-4673-9403-F465A1001431}" sibTransId="{FE84A169-BA43-478E-B4D2-561C373E18F8}"/>
    <dgm:cxn modelId="{22208EAA-B6A5-49D8-A60B-9B3802CFBE63}" type="presParOf" srcId="{72B28071-01E5-40D0-818D-B435C1211375}" destId="{422D5003-3D60-4C00-9315-99889BB4D66E}" srcOrd="0" destOrd="0" presId="urn:microsoft.com/office/officeart/2005/8/layout/hProcess9"/>
    <dgm:cxn modelId="{92ECA124-95D4-4A94-B820-F1F03C195F67}" type="presParOf" srcId="{72B28071-01E5-40D0-818D-B435C1211375}" destId="{30B49D13-FB2F-4D18-8B41-A008C885CDBF}" srcOrd="1" destOrd="0" presId="urn:microsoft.com/office/officeart/2005/8/layout/hProcess9"/>
    <dgm:cxn modelId="{2B7F32C6-016E-47FF-A17D-A7DA1B312227}" type="presParOf" srcId="{30B49D13-FB2F-4D18-8B41-A008C885CDBF}" destId="{C864BA45-2D5D-4388-9A21-EB20DF124710}" srcOrd="0" destOrd="0" presId="urn:microsoft.com/office/officeart/2005/8/layout/hProcess9"/>
    <dgm:cxn modelId="{F525C4E0-8A6C-4DE1-BC50-B240AA798666}" type="presParOf" srcId="{30B49D13-FB2F-4D18-8B41-A008C885CDBF}" destId="{19C9F44C-3BCE-403A-B9E6-8B73C62D1522}" srcOrd="1" destOrd="0" presId="urn:microsoft.com/office/officeart/2005/8/layout/hProcess9"/>
    <dgm:cxn modelId="{F1BC6AF4-0C0B-4B26-887C-3E9C7297AD03}" type="presParOf" srcId="{30B49D13-FB2F-4D18-8B41-A008C885CDBF}" destId="{7092104F-58B8-43F2-B378-FC4D50050492}" srcOrd="2" destOrd="0" presId="urn:microsoft.com/office/officeart/2005/8/layout/hProcess9"/>
    <dgm:cxn modelId="{B891843A-690F-469E-9237-245891B7DDDD}" type="presParOf" srcId="{30B49D13-FB2F-4D18-8B41-A008C885CDBF}" destId="{D791724E-DF23-4799-88E7-B1E26F7F28AF}" srcOrd="3" destOrd="0" presId="urn:microsoft.com/office/officeart/2005/8/layout/hProcess9"/>
    <dgm:cxn modelId="{7EC3C4AB-58CA-4C9E-A9AF-D569E6D5754E}" type="presParOf" srcId="{30B49D13-FB2F-4D18-8B41-A008C885CDBF}" destId="{68685104-A5AC-4578-9DF5-E328BFC84DED}" srcOrd="4" destOrd="0" presId="urn:microsoft.com/office/officeart/2005/8/layout/hProcess9"/>
    <dgm:cxn modelId="{1162B222-C137-4B8B-9768-CCAE261F5335}" type="presParOf" srcId="{30B49D13-FB2F-4D18-8B41-A008C885CDBF}" destId="{59DCC355-05BC-4ED1-BBEC-551DA321D31B}" srcOrd="5" destOrd="0" presId="urn:microsoft.com/office/officeart/2005/8/layout/hProcess9"/>
    <dgm:cxn modelId="{363ADB94-463E-4E9C-AD9D-6DDA3B8AFA03}" type="presParOf" srcId="{30B49D13-FB2F-4D18-8B41-A008C885CDBF}" destId="{ECABCDDF-830F-45C8-BFA4-8E2013ADEF4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Defines an Angular component</a:t>
          </a:r>
          <a:endParaRPr lang="en-US" sz="3200" kern="1200" dirty="0"/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Tracks the application code</a:t>
          </a:r>
          <a:endParaRPr lang="en-US" sz="3200" kern="1200" dirty="0"/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Tracks all of the dependencies for the application</a:t>
          </a:r>
          <a:endParaRPr lang="en-US" sz="3200" kern="1200" dirty="0"/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Keeps the application modularized</a:t>
          </a:r>
          <a:endParaRPr lang="en-US" sz="3200" b="1" kern="1200" dirty="0"/>
        </a:p>
      </dsp:txBody>
      <dsp:txXfrm>
        <a:off x="4287589" y="2420689"/>
        <a:ext cx="3455789" cy="2073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603712"/>
          <a:ext cx="8229600" cy="15442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70636" rIns="638708" bIns="263144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Movies</a:t>
          </a:r>
          <a:endParaRPr lang="en-US" sz="3700" kern="1200" dirty="0"/>
        </a:p>
      </dsp:txBody>
      <dsp:txXfrm>
        <a:off x="0" y="603712"/>
        <a:ext cx="8229600" cy="1544287"/>
      </dsp:txXfrm>
    </dsp:sp>
    <dsp:sp modelId="{0081B715-FF13-4111-9C56-32135BB8114E}">
      <dsp:nvSpPr>
        <dsp:cNvPr id="0" name=""/>
        <dsp:cNvSpPr/>
      </dsp:nvSpPr>
      <dsp:spPr>
        <a:xfrm>
          <a:off x="411480" y="57592"/>
          <a:ext cx="5760720" cy="109224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Defines the Model</a:t>
          </a:r>
          <a:endParaRPr lang="en-US" sz="3700" kern="1200" dirty="0"/>
        </a:p>
      </dsp:txBody>
      <dsp:txXfrm>
        <a:off x="464799" y="110911"/>
        <a:ext cx="5654082" cy="985602"/>
      </dsp:txXfrm>
    </dsp:sp>
    <dsp:sp modelId="{C223E7A1-26AC-456D-BBC7-DF20DBC71E6C}">
      <dsp:nvSpPr>
        <dsp:cNvPr id="0" name=""/>
        <dsp:cNvSpPr/>
      </dsp:nvSpPr>
      <dsp:spPr>
        <a:xfrm>
          <a:off x="0" y="2893920"/>
          <a:ext cx="8229600" cy="15442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459079"/>
              <a:satOff val="-20980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70636" rIns="638708" bIns="263144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Hide/Show Images</a:t>
          </a:r>
          <a:endParaRPr lang="en-US" sz="3700" kern="1200" dirty="0"/>
        </a:p>
      </dsp:txBody>
      <dsp:txXfrm>
        <a:off x="0" y="2893920"/>
        <a:ext cx="8229600" cy="1544287"/>
      </dsp:txXfrm>
    </dsp:sp>
    <dsp:sp modelId="{BC93F66D-EDC3-49B9-BDEE-FCCAA903E96E}">
      <dsp:nvSpPr>
        <dsp:cNvPr id="0" name=""/>
        <dsp:cNvSpPr/>
      </dsp:nvSpPr>
      <dsp:spPr>
        <a:xfrm>
          <a:off x="411480" y="2347800"/>
          <a:ext cx="5760720" cy="109224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Implements Methods</a:t>
          </a:r>
          <a:endParaRPr lang="en-US" sz="3700" kern="1200" dirty="0"/>
        </a:p>
      </dsp:txBody>
      <dsp:txXfrm>
        <a:off x="464799" y="2401119"/>
        <a:ext cx="5654082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75AD97-6177-4F4B-8111-7E1448FC0CD4}">
      <dsp:nvSpPr>
        <dsp:cNvPr id="0" name=""/>
        <dsp:cNvSpPr/>
      </dsp:nvSpPr>
      <dsp:spPr>
        <a:xfrm>
          <a:off x="0" y="773850"/>
          <a:ext cx="2571749" cy="154305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Expressive HTML</a:t>
          </a:r>
          <a:endParaRPr lang="en-US" sz="31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0" y="773850"/>
        <a:ext cx="2571749" cy="1543050"/>
      </dsp:txXfrm>
    </dsp:sp>
    <dsp:sp modelId="{5F537EA6-686A-4ACE-89AB-5A456887D114}">
      <dsp:nvSpPr>
        <dsp:cNvPr id="0" name=""/>
        <dsp:cNvSpPr/>
      </dsp:nvSpPr>
      <dsp:spPr>
        <a:xfrm>
          <a:off x="2828925" y="773850"/>
          <a:ext cx="2571749" cy="1543050"/>
        </a:xfrm>
        <a:prstGeom prst="rect">
          <a:avLst/>
        </a:prstGeom>
        <a:solidFill>
          <a:srgbClr val="9BBB59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Powerful Data Binding</a:t>
          </a:r>
          <a:endParaRPr lang="en-US" sz="31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828925" y="773850"/>
        <a:ext cx="2571749" cy="1543050"/>
      </dsp:txXfrm>
    </dsp:sp>
    <dsp:sp modelId="{0007020E-E6A6-44CA-9FAF-29705320AC8D}">
      <dsp:nvSpPr>
        <dsp:cNvPr id="0" name=""/>
        <dsp:cNvSpPr/>
      </dsp:nvSpPr>
      <dsp:spPr>
        <a:xfrm>
          <a:off x="5657849" y="773850"/>
          <a:ext cx="2571749" cy="1543050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Modularity</a:t>
          </a:r>
          <a:endParaRPr lang="en-US" sz="31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5657849" y="773850"/>
        <a:ext cx="2571749" cy="1543050"/>
      </dsp:txXfrm>
    </dsp:sp>
    <dsp:sp modelId="{F0E27BF7-564B-4654-9A50-D37437D48534}">
      <dsp:nvSpPr>
        <dsp:cNvPr id="0" name=""/>
        <dsp:cNvSpPr/>
      </dsp:nvSpPr>
      <dsp:spPr>
        <a:xfrm>
          <a:off x="1414462" y="2574075"/>
          <a:ext cx="2571749" cy="1543050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Rule-based Navigation</a:t>
          </a:r>
          <a:endParaRPr lang="en-US" sz="31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1414462" y="2574075"/>
        <a:ext cx="2571749" cy="1543050"/>
      </dsp:txXfrm>
    </dsp:sp>
    <dsp:sp modelId="{7BACD2E2-3673-4C79-B67E-D34305AF80B2}">
      <dsp:nvSpPr>
        <dsp:cNvPr id="0" name=""/>
        <dsp:cNvSpPr/>
      </dsp:nvSpPr>
      <dsp:spPr>
        <a:xfrm>
          <a:off x="4243387" y="2574075"/>
          <a:ext cx="2571749" cy="1543050"/>
        </a:xfrm>
        <a:prstGeom prst="rect">
          <a:avLst/>
        </a:prstGeom>
        <a:solidFill>
          <a:srgbClr val="537ABA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Easily Call HTTP Service</a:t>
          </a:r>
          <a:endParaRPr lang="en-US" sz="31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43387" y="2574075"/>
        <a:ext cx="2571749" cy="1543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9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8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We'll first look at the Angular module: </a:t>
            </a:r>
            <a:r>
              <a:rPr lang="en-US" dirty="0" err="1" smtClean="0"/>
              <a:t>ngRoute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8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16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19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let's take a quick look at </a:t>
            </a:r>
            <a:r>
              <a:rPr lang="en-US" dirty="0" err="1" smtClean="0"/>
              <a:t>ngNewRouter</a:t>
            </a:r>
            <a:endParaRPr lang="en-US" dirty="0" smtClean="0"/>
          </a:p>
          <a:p>
            <a:r>
              <a:rPr lang="en-US" dirty="0" smtClean="0"/>
              <a:t>- This is the router coming out in Angular</a:t>
            </a:r>
            <a:r>
              <a:rPr lang="en-US" baseline="0" dirty="0" smtClean="0"/>
              <a:t> 1.4 and used in Angular 2.0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3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ng-viewport directive instead of ng-view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Defines where the content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38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r>
              <a:rPr lang="en-US" baseline="0" dirty="0" smtClean="0"/>
              <a:t> to notice here: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Dependency on </a:t>
            </a:r>
            <a:r>
              <a:rPr lang="en-US" baseline="0" dirty="0" err="1" smtClean="0"/>
              <a:t>ngNewRouter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define a controller instead of using the .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router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takes an array of pairings (path and component)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paths map to routable components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 route is a named component with an aliased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 The new router enforces the "controller as" syntax!</a:t>
            </a:r>
          </a:p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3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Or configure in the $</a:t>
            </a:r>
            <a:r>
              <a:rPr lang="en-US" dirty="0" err="1" smtClean="0"/>
              <a:t>componentLoader</a:t>
            </a:r>
            <a:r>
              <a:rPr lang="en-US" dirty="0" smtClean="0"/>
              <a:t>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Best practice: Define each component in a separate module.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Once the Angular team implements lazy loading, it</a:t>
            </a:r>
            <a:r>
              <a:rPr lang="en-US" baseline="0" dirty="0" smtClean="0"/>
              <a:t> will be possible to delay loading of the module until it is requested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06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ng-link directive navigates to the route component.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Link to the *component*</a:t>
            </a:r>
            <a:r>
              <a:rPr lang="en-US" baseline="0" dirty="0" smtClean="0"/>
              <a:t> not the path.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the difference in syntax for the link to </a:t>
            </a:r>
            <a:r>
              <a:rPr lang="en-US" baseline="0" dirty="0" err="1" smtClean="0"/>
              <a:t>movieEdit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uses a function expression.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movieId</a:t>
            </a:r>
            <a:r>
              <a:rPr lang="en-US" baseline="0" dirty="0" smtClean="0"/>
              <a:t> is passed as an 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2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viewports allows us to display multiple</a:t>
            </a:r>
            <a:r>
              <a:rPr lang="en-US" baseline="0" dirty="0" smtClean="0"/>
              <a:t> views within the index.html file.</a:t>
            </a:r>
          </a:p>
          <a:p>
            <a:r>
              <a:rPr lang="en-US" baseline="0" dirty="0" smtClean="0"/>
              <a:t>Other examples:</a:t>
            </a:r>
          </a:p>
          <a:p>
            <a:r>
              <a:rPr lang="en-US" baseline="0" dirty="0" smtClean="0"/>
              <a:t>- Separating application header from the menu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31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ng-viewport</a:t>
            </a:r>
            <a:r>
              <a:rPr lang="en-US" baseline="0" dirty="0" smtClean="0"/>
              <a:t> inside a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01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r>
              <a:rPr lang="en-US" baseline="0" dirty="0" smtClean="0"/>
              <a:t> hooks allow you to control each state of a route navigation.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"activate" for "resolve" features??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1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68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r>
              <a:rPr lang="en-US" baseline="0" dirty="0" smtClean="0"/>
              <a:t> hooks allow you to control each state of a route navigation.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canActivate</a:t>
            </a:r>
            <a:r>
              <a:rPr lang="en-US" baseline="0" dirty="0" smtClean="0"/>
              <a:t> for authorization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"activate" for "resolve" features??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canDeactivate</a:t>
            </a:r>
            <a:r>
              <a:rPr lang="en-US" baseline="0" dirty="0" smtClean="0"/>
              <a:t> to ensure data is saved.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37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directory structure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each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</a:t>
            </a:r>
            <a:r>
              <a:rPr lang="en-US" dirty="0" err="1" smtClean="0"/>
              <a:t>canActivate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5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7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server.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DOM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Leave up the browser to show the visual while going through the code.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39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2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200" b="0" i="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800" b="0" i="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4667002"/>
            <a:ext cx="6170003" cy="1011903"/>
          </a:xfrm>
        </p:spPr>
        <p:txBody>
          <a:bodyPr/>
          <a:lstStyle/>
          <a:p>
            <a:r>
              <a:rPr lang="en-US" dirty="0" smtClean="0"/>
              <a:t>http</a:t>
            </a:r>
            <a:r>
              <a:rPr lang="en-US" dirty="0" smtClean="0"/>
              <a:t>://blogs.msmvps.com/deborahk</a:t>
            </a:r>
            <a:br>
              <a:rPr lang="en-US" dirty="0" smtClean="0"/>
            </a:br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3016059" y="3200400"/>
            <a:ext cx="6170003" cy="1264722"/>
          </a:xfrm>
        </p:spPr>
        <p:txBody>
          <a:bodyPr/>
          <a:lstStyle/>
          <a:p>
            <a:r>
              <a:rPr lang="en-US" dirty="0" smtClean="0"/>
              <a:t>Deborah </a:t>
            </a:r>
            <a:r>
              <a:rPr lang="en-US" dirty="0" smtClean="0"/>
              <a:t>Kurata</a:t>
            </a:r>
          </a:p>
          <a:p>
            <a:r>
              <a:rPr lang="en-US" dirty="0" smtClean="0"/>
              <a:t>Jerry Kurata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smtClean="0"/>
              <a:t>Line of Business Apps</a:t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559418"/>
            <a:ext cx="1714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82809" y="949589"/>
            <a:ext cx="209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  <a:endParaRPr lang="en-US" sz="2800" dirty="0">
              <a:latin typeface="Tekton Pro" pitchFamily="34" charset="0"/>
            </a:endParaRP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8" y="227563"/>
            <a:ext cx="752338" cy="752338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1"/>
            <a:ext cx="748182" cy="748182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29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2" y="1926500"/>
            <a:ext cx="3967545" cy="45402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278810" y="1478994"/>
            <a:ext cx="331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  <a:endParaRPr lang="en-US" dirty="0">
              <a:latin typeface="Myriad Pro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09"/>
            <a:ext cx="3967544" cy="2269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410293" y="2290300"/>
            <a:ext cx="296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  <a:endParaRPr lang="en-US" dirty="0">
              <a:latin typeface="Myriad Pro"/>
            </a:endParaRPr>
          </a:p>
        </p:txBody>
      </p:sp>
      <p:grpSp>
        <p:nvGrpSpPr>
          <p:cNvPr id="63" name="Group 58"/>
          <p:cNvGrpSpPr/>
          <p:nvPr/>
        </p:nvGrpSpPr>
        <p:grpSpPr>
          <a:xfrm>
            <a:off x="8490889" y="1451458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72" name="Flowchart: Card 71"/>
          <p:cNvSpPr/>
          <p:nvPr/>
        </p:nvSpPr>
        <p:spPr>
          <a:xfrm>
            <a:off x="8546199" y="2838932"/>
            <a:ext cx="1589740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2866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75173 0.0037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8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A1D4E7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A1D4E7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A1D4E7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63" y="3174151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3473292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627545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</a:rPr>
              <a:t>&lt;div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div&gt;Filter by:&lt;/div</a:t>
            </a:r>
            <a:r>
              <a:rPr lang="en-US" sz="1200" dirty="0">
                <a:latin typeface="Lucida Console" panose="020B0609040504020204" pitchFamily="49" charset="0"/>
              </a:rPr>
              <a:t>&gt;&lt;</a:t>
            </a:r>
            <a:r>
              <a:rPr lang="en-US" sz="1200" dirty="0">
                <a:latin typeface="Lucida Console" panose="020B0609040504020204" pitchFamily="49" charset="0"/>
              </a:rPr>
              <a:t>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</a:t>
            </a:r>
            <a:r>
              <a:rPr lang="en-US" sz="1200" dirty="0">
                <a:latin typeface="Lucida Console" panose="020B0609040504020204" pitchFamily="49" charset="0"/>
              </a:rPr>
              <a:t>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>
                <a:latin typeface="Lucida Console" panose="020B0609040504020204" pitchFamily="49" charset="0"/>
              </a:rPr>
              <a:t>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>
                <a:latin typeface="Lucida Console" panose="020B0609040504020204" pitchFamily="49" charset="0"/>
              </a:rPr>
              <a:t>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</a:t>
            </a:r>
            <a:r>
              <a:rPr lang="en-US" sz="1200" dirty="0">
                <a:latin typeface="Lucida Console" panose="020B0609040504020204" pitchFamily="49" charset="0"/>
              </a:rPr>
              <a:t>&gt;&lt;/</a:t>
            </a:r>
            <a:r>
              <a:rPr lang="en-US" sz="1200" dirty="0">
                <a:latin typeface="Lucida Console" panose="020B0609040504020204" pitchFamily="49" charset="0"/>
              </a:rPr>
              <a:t>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</a:t>
            </a:r>
            <a:r>
              <a:rPr lang="en-US" sz="1200" dirty="0">
                <a:latin typeface="Lucida Console" panose="020B0609040504020204" pitchFamily="49" charset="0"/>
              </a:rPr>
              <a:t>&gt; </a:t>
            </a:r>
            <a:r>
              <a:rPr lang="en-US" sz="1200" dirty="0">
                <a:latin typeface="Lucida Console" panose="020B0609040504020204" pitchFamily="49" charset="0"/>
              </a:rPr>
              <a:t>&lt;td&gt;Director&lt;/td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td&gt;Release Date&lt;/td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dirty="0">
                <a:latin typeface="Lucida Console" panose="020B0609040504020204" pitchFamily="49" charset="0"/>
              </a:rPr>
              <a:t>movies </a:t>
            </a:r>
            <a:r>
              <a:rPr lang="en-US" sz="1200" dirty="0">
                <a:latin typeface="Lucida Console" panose="020B0609040504020204" pitchFamily="49" charset="0"/>
              </a:rPr>
              <a:t>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table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200" y="1178720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81200" y="2616007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7996" y="4474224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116906" y="112872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</a:t>
            </a: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8116913" y="113190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</a:t>
            </a: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&lt;body ng-app="movieHunter"&gt;</a:t>
            </a:r>
            <a:r>
              <a:rPr lang="en-US" sz="2400" dirty="0"/>
              <a:t> 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&lt;table ng-if="</a:t>
            </a:r>
            <a:r>
              <a:rPr lang="en-US" sz="2400" dirty="0" err="1"/>
              <a:t>movies.length</a:t>
            </a:r>
            <a:r>
              <a:rPr lang="en-US" sz="2400" dirty="0"/>
              <a:t>"&gt;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</a:t>
            </a:r>
            <a:r>
              <a:rPr lang="en-US" sz="2400" dirty="0"/>
              <a:t>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</a:t>
            </a:r>
            <a:r>
              <a:rPr lang="en-US" sz="2400" dirty="0"/>
              <a:t>'title' "&gt;</a:t>
            </a:r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 </a:t>
            </a:r>
            <a:r>
              <a:rPr lang="en-US" sz="2400" dirty="0"/>
              <a:t>ng-</a:t>
            </a:r>
            <a:r>
              <a:rPr lang="en-US" sz="2400" dirty="0" err="1"/>
              <a:t>src</a:t>
            </a:r>
            <a:r>
              <a:rPr lang="en-US" sz="2400" dirty="0"/>
              <a:t>="" /&gt;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&lt;button </a:t>
            </a:r>
            <a:r>
              <a:rPr lang="en-US" sz="2400" dirty="0"/>
              <a:t>type="button"</a:t>
            </a:r>
          </a:p>
          <a:p>
            <a:r>
              <a:rPr lang="en-US" sz="2400" dirty="0"/>
              <a:t>            </a:t>
            </a:r>
            <a:r>
              <a:rPr lang="en-US" sz="2400" dirty="0"/>
              <a:t> </a:t>
            </a:r>
            <a:r>
              <a:rPr lang="en-US" sz="2400" dirty="0"/>
              <a:t>ng-click="</a:t>
            </a:r>
            <a:r>
              <a:rPr lang="en-US" sz="2400" dirty="0" err="1"/>
              <a:t>toggleImage</a:t>
            </a:r>
            <a:r>
              <a:rPr lang="en-US" sz="2400" dirty="0"/>
              <a:t>()"&gt;Poster</a:t>
            </a:r>
            <a:endParaRPr lang="en-US" sz="2400" dirty="0"/>
          </a:p>
          <a:p>
            <a:r>
              <a:rPr lang="en-US" sz="2400" dirty="0"/>
              <a:t>&lt;/</a:t>
            </a:r>
            <a:r>
              <a:rPr lang="en-US" sz="2400" dirty="0"/>
              <a:t>button&gt;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4675" y="1552865"/>
            <a:ext cx="3781425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2275" y="2257425"/>
            <a:ext cx="29337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95550" y="3009901"/>
            <a:ext cx="602932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14674" y="5162551"/>
            <a:ext cx="335280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82824" y="3695701"/>
            <a:ext cx="319887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824" y="4152902"/>
            <a:ext cx="1351026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View is a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Binding Expression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Freeform 6"/>
          <p:cNvSpPr/>
          <p:nvPr/>
        </p:nvSpPr>
        <p:spPr>
          <a:xfrm>
            <a:off x="8022336" y="100566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 </a:t>
            </a:r>
            <a:r>
              <a:rPr lang="en-US" sz="2400" dirty="0"/>
              <a:t>"&gt;</a:t>
            </a:r>
            <a:endParaRPr lang="en-US" sz="2400" dirty="0"/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        ng-</a:t>
            </a:r>
            <a:r>
              <a:rPr lang="en-US" sz="2400" dirty="0" err="1"/>
              <a:t>src</a:t>
            </a:r>
            <a:r>
              <a:rPr lang="en-US" sz="2400" dirty="0"/>
              <a:t>="</a:t>
            </a:r>
            <a:r>
              <a:rPr lang="en-US" sz="2400" b="1" dirty="0"/>
              <a:t>{{</a:t>
            </a:r>
            <a:r>
              <a:rPr lang="en-US" sz="2400" dirty="0" err="1"/>
              <a:t>movie.imageurl</a:t>
            </a:r>
            <a:r>
              <a:rPr lang="en-US" sz="2400" b="1" dirty="0"/>
              <a:t>}}</a:t>
            </a:r>
            <a:r>
              <a:rPr lang="en-US" sz="2400" dirty="0"/>
              <a:t>" </a:t>
            </a:r>
            <a:r>
              <a:rPr lang="en-US" sz="2400" dirty="0"/>
              <a:t> </a:t>
            </a:r>
            <a:r>
              <a:rPr lang="en-US" sz="2400" dirty="0"/>
              <a:t>/&gt;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&lt;a&gt;</a:t>
            </a:r>
            <a:r>
              <a:rPr lang="en-US" sz="2400" b="1" dirty="0"/>
              <a:t>{{</a:t>
            </a:r>
            <a:r>
              <a:rPr lang="en-US" sz="2400" dirty="0" err="1"/>
              <a:t>movie.title</a:t>
            </a:r>
            <a:r>
              <a:rPr lang="en-US" sz="2400" b="1" dirty="0"/>
              <a:t>}}</a:t>
            </a:r>
            <a:r>
              <a:rPr lang="en-US" sz="2400" dirty="0"/>
              <a:t>&lt;/a&gt;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movie.director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movie.date</a:t>
            </a:r>
            <a:r>
              <a:rPr lang="en-US" sz="2400" dirty="0"/>
              <a:t> | date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movie.mpaa</a:t>
            </a:r>
            <a:r>
              <a:rPr lang="en-US" sz="2400" dirty="0"/>
              <a:t> </a:t>
            </a:r>
            <a:r>
              <a:rPr lang="en-US" sz="2400" dirty="0"/>
              <a:t>| uppercase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tr</a:t>
            </a:r>
            <a:r>
              <a:rPr lang="en-US" sz="2400" dirty="0"/>
              <a:t>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2619375"/>
            <a:ext cx="26765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3799" y="5200652"/>
            <a:ext cx="3865731" cy="43814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48025" y="3695701"/>
            <a:ext cx="192405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63799" y="4476751"/>
            <a:ext cx="2474976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3800" y="4838702"/>
            <a:ext cx="2884551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6" name="Freeform 5"/>
          <p:cNvSpPr/>
          <p:nvPr/>
        </p:nvSpPr>
        <p:spPr>
          <a:xfrm>
            <a:off x="8022336" y="100566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&lt;div</a:t>
            </a:r>
            <a:r>
              <a:rPr lang="en-US" sz="2400" dirty="0"/>
              <a:t>&gt;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/>
              <a:t>   </a:t>
            </a:r>
            <a:r>
              <a:rPr lang="en-US" sz="2400" dirty="0"/>
              <a:t>&lt;div&gt;Filter by:&lt;/div&gt;</a:t>
            </a:r>
          </a:p>
          <a:p>
            <a:r>
              <a:rPr lang="en-US" sz="2400" dirty="0"/>
              <a:t>    &lt;div&gt;</a:t>
            </a:r>
          </a:p>
          <a:p>
            <a:r>
              <a:rPr lang="en-US" sz="2400" dirty="0"/>
              <a:t>        &lt;input type="text" ng-model="listFilter" /&gt;</a:t>
            </a:r>
          </a:p>
          <a:p>
            <a:r>
              <a:rPr lang="en-US" sz="2400" dirty="0"/>
              <a:t>    &lt;/div&gt;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/>
          </a:p>
          <a:p>
            <a:r>
              <a:rPr lang="en-US" sz="2400" dirty="0"/>
              <a:t>&lt;div ng-show="listFilter"&gt;</a:t>
            </a:r>
          </a:p>
          <a:p>
            <a:r>
              <a:rPr lang="en-US" sz="2400" dirty="0"/>
              <a:t>    &lt;h3&gt;Movies filtered by: </a:t>
            </a:r>
            <a:r>
              <a:rPr lang="en-US" sz="2400" b="1" dirty="0"/>
              <a:t>{{</a:t>
            </a:r>
            <a:r>
              <a:rPr lang="en-US" sz="2400" dirty="0"/>
              <a:t>listFilter</a:t>
            </a:r>
            <a:r>
              <a:rPr lang="en-US" sz="2400" b="1" dirty="0"/>
              <a:t>}}</a:t>
            </a:r>
            <a:r>
              <a:rPr lang="en-US" sz="2400" dirty="0"/>
              <a:t>&lt;/h3&gt;</a:t>
            </a:r>
          </a:p>
          <a:p>
            <a:r>
              <a:rPr lang="en-US" sz="2400" dirty="0"/>
              <a:t>&lt;/div</a:t>
            </a:r>
            <a:r>
              <a:rPr lang="en-US" sz="2400" dirty="0"/>
              <a:t>&gt;</a:t>
            </a:r>
          </a:p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</a:t>
            </a:r>
            <a:r>
              <a:rPr lang="en-US" sz="2400" dirty="0"/>
              <a:t>'</a:t>
            </a:r>
          </a:p>
          <a:p>
            <a:r>
              <a:rPr lang="en-US" sz="2400" dirty="0"/>
              <a:t> </a:t>
            </a:r>
            <a:r>
              <a:rPr lang="en-US" sz="2400" dirty="0"/>
              <a:t>                                                  | filter </a:t>
            </a:r>
            <a:r>
              <a:rPr lang="en-US" sz="2400" dirty="0"/>
              <a:t>: {title : listFilter}"&gt;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2075" y="2581275"/>
            <a:ext cx="280987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76525" y="4019550"/>
            <a:ext cx="26670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86100" y="4476751"/>
            <a:ext cx="4124325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86525" y="5915026"/>
            <a:ext cx="285102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and Binding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</a:t>
            </a:r>
          </a:p>
          <a:p>
            <a:pPr lvl="1"/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ng-repeat</a:t>
            </a:r>
          </a:p>
          <a:p>
            <a:pPr lvl="1"/>
            <a:r>
              <a:rPr lang="en-US" dirty="0"/>
              <a:t>ng-show/ng-hide</a:t>
            </a:r>
          </a:p>
          <a:p>
            <a:pPr lvl="1"/>
            <a:r>
              <a:rPr lang="en-US" dirty="0" smtClean="0"/>
              <a:t>ng-model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6" name="Freeform 5"/>
          <p:cNvSpPr/>
          <p:nvPr/>
        </p:nvSpPr>
        <p:spPr>
          <a:xfrm>
            <a:off x="7819485" y="1592365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Write using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Divided into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Services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138711" y="113190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  <a:endParaRPr lang="en-US" sz="3200" dirty="0"/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</a:t>
            </a:r>
            <a:r>
              <a:rPr lang="en-US" sz="2400" dirty="0">
                <a:latin typeface="Lucida Console" panose="020B0609040504020204" pitchFamily="49" charset="0"/>
              </a:rPr>
              <a:t>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                           []);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</a:t>
            </a:r>
            <a:r>
              <a:rPr lang="en-US" sz="2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</a:t>
            </a:r>
            <a:r>
              <a:rPr lang="en-US" sz="2400" dirty="0">
                <a:latin typeface="Lucida Console" panose="020B0609040504020204" pitchFamily="49" charset="0"/>
              </a:rPr>
              <a:t>",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</a:t>
            </a:r>
            <a:r>
              <a:rPr lang="en-US" sz="2400" dirty="0">
                <a:latin typeface="Lucida Console" panose="020B0609040504020204" pitchFamily="49" charset="0"/>
              </a:rPr>
              <a:t>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733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</a:t>
            </a:r>
            <a:r>
              <a:rPr lang="en-US" sz="2400" dirty="0">
                <a:latin typeface="Lucida Console" panose="020B0609040504020204" pitchFamily="49" charset="0"/>
              </a:rPr>
              <a:t>() </a:t>
            </a:r>
            <a:r>
              <a:rPr lang="en-US" sz="2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</a:t>
            </a:r>
            <a:r>
              <a:rPr lang="en-US" sz="2400" dirty="0">
                <a:latin typeface="Lucida Console" panose="020B0609040504020204" pitchFamily="49" charset="0"/>
              </a:rPr>
              <a:t>",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1524000" y="1600201"/>
            <a:ext cx="9038492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Immediately-Invoked Function Expression</a:t>
            </a:r>
          </a:p>
          <a:p>
            <a:r>
              <a:rPr lang="en-US" dirty="0" smtClean="0"/>
              <a:t>JavaScript </a:t>
            </a:r>
            <a:r>
              <a:rPr lang="en-US" dirty="0" err="1" smtClean="0"/>
              <a:t>var</a:t>
            </a:r>
            <a:r>
              <a:rPr lang="en-US" dirty="0" smtClean="0"/>
              <a:t> declarations have global scope</a:t>
            </a:r>
          </a:p>
          <a:p>
            <a:r>
              <a:rPr lang="en-US" dirty="0" smtClean="0"/>
              <a:t>JavaScript variables and functions defined within a function have local scope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051540" y="3823530"/>
            <a:ext cx="79330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199671" y="2516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Myriad Pro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04114" y="1233378"/>
            <a:ext cx="8517763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  <a:endParaRPr lang="en-US" sz="3200" dirty="0">
              <a:latin typeface="Tekton Pro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27964" y="200955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09563" y="2004459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9411" y="2512009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  <a:endParaRPr lang="en-US" sz="3200" dirty="0">
              <a:latin typeface="Tekton Pro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93610" y="35827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  <a:endParaRPr lang="en-US" sz="3200" dirty="0">
              <a:latin typeface="Tekton Pro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93610" y="43869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  <a:endParaRPr lang="en-US" sz="3200" dirty="0">
              <a:latin typeface="Tekton Pro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06699" y="258902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Console" pitchFamily="49" charset="0"/>
              </a:rPr>
              <a:t>&lt;div ng-controller=</a:t>
            </a:r>
          </a:p>
          <a:p>
            <a:r>
              <a:rPr lang="en-US" dirty="0">
                <a:latin typeface="Lucida Console" pitchFamily="49" charset="0"/>
              </a:rPr>
              <a:t>   "</a:t>
            </a:r>
            <a:r>
              <a:rPr lang="en-US" dirty="0" err="1">
                <a:latin typeface="Lucida Console" pitchFamily="49" charset="0"/>
              </a:rPr>
              <a:t>MovieListCtrl</a:t>
            </a:r>
            <a:r>
              <a:rPr lang="en-US" dirty="0">
                <a:latin typeface="Lucida Console" pitchFamily="49" charset="0"/>
              </a:rPr>
              <a:t>"&gt;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27965" y="4410616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Console" pitchFamily="49" charset="0"/>
              </a:rPr>
              <a:t>&lt;/div&gt;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98780" y="341172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  <a:endParaRPr lang="en-US" sz="2800" dirty="0">
              <a:latin typeface="Tekton Pro" pitchFamily="34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4725246" y="3886861"/>
            <a:ext cx="2568364" cy="1289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4725246" y="3886861"/>
            <a:ext cx="2568364" cy="81708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2292 C 0.04861 -0.22801 0.09757 -0.43264 0.1382 -0.42546 C 0.17934 -0.41829 0.22691 -0.05532 0.24514 0.02106 C 0.26354 0.09745 0.25538 0.06481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00" y="-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254793"/>
            <a:ext cx="8410575" cy="536707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.controller("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>
                <a:latin typeface="Lucida Console" panose="020B0609040504020204" pitchFamily="49" charset="0"/>
              </a:rPr>
              <a:t>scope) </a:t>
            </a: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scope.movies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= [];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scope.title</a:t>
            </a:r>
            <a:r>
              <a:rPr lang="en-US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false;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scope.toggleImage</a:t>
            </a:r>
            <a:r>
              <a:rPr lang="en-US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!$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}());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1254794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5905303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3054" y="1551512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3054" y="1996589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15673" y="2526526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107710" y="2994113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79636" y="3223293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89200" y="3438617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6382" y="3922605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31391" y="4854209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.controller("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($scope) {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scope.movies</a:t>
            </a:r>
            <a:r>
              <a:rPr lang="en-US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scope.title</a:t>
            </a:r>
            <a:r>
              <a:rPr lang="en-US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false;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scope.toggleImage</a:t>
            </a:r>
            <a:r>
              <a:rPr lang="en-US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!$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}());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.controller("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>
                <a:latin typeface="Lucida Console" panose="020B0609040504020204" pitchFamily="49" charset="0"/>
              </a:rPr>
              <a:t>[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() </a:t>
            </a: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scope.movies</a:t>
            </a:r>
            <a:r>
              <a:rPr lang="en-US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scope.title</a:t>
            </a:r>
            <a:r>
              <a:rPr lang="en-US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false;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scope.toggleImage</a:t>
            </a:r>
            <a:r>
              <a:rPr lang="en-US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!$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}());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.controller("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>
                <a:latin typeface="Lucida Console" panose="020B0609040504020204" pitchFamily="49" charset="0"/>
              </a:rPr>
              <a:t>[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() </a:t>
            </a: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scope.movies</a:t>
            </a:r>
            <a:r>
              <a:rPr lang="en-US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scope.title</a:t>
            </a:r>
            <a:r>
              <a:rPr lang="en-US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false;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$</a:t>
            </a:r>
            <a:r>
              <a:rPr lang="en-US" dirty="0" err="1">
                <a:latin typeface="Lucida Console" panose="020B0609040504020204" pitchFamily="49" charset="0"/>
              </a:rPr>
              <a:t>scope.toggleImage</a:t>
            </a:r>
            <a:r>
              <a:rPr lang="en-US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 = !$</a:t>
            </a:r>
            <a:r>
              <a:rPr lang="en-US" dirty="0" err="1">
                <a:latin typeface="Lucida Console" panose="020B0609040504020204" pitchFamily="49" charset="0"/>
              </a:rPr>
              <a:t>scope.showImage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}());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.controller("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>
                <a:latin typeface="Lucida Console" panose="020B0609040504020204" pitchFamily="49" charset="0"/>
              </a:rPr>
              <a:t>[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() </a:t>
            </a: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 = this;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vm.movies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= [];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vm.title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= "Search by Movie Title";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vm.showImage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= false;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vm.toggleImage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= function 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vm.showImage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= </a:t>
            </a:r>
            <a:r>
              <a:rPr lang="en-US" dirty="0">
                <a:latin typeface="Lucida Console" panose="020B0609040504020204" pitchFamily="49" charset="0"/>
              </a:rPr>
              <a:t>!</a:t>
            </a:r>
            <a:r>
              <a:rPr lang="en-US" dirty="0" err="1">
                <a:latin typeface="Lucida Console" panose="020B0609040504020204" pitchFamily="49" charset="0"/>
              </a:rPr>
              <a:t>vm.showImage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}());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</a:rPr>
              <a:t>&lt;div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div&gt;Filter by:&lt;/div</a:t>
            </a:r>
            <a:r>
              <a:rPr lang="en-US" sz="1200" dirty="0">
                <a:latin typeface="Lucida Console" panose="020B0609040504020204" pitchFamily="49" charset="0"/>
              </a:rPr>
              <a:t>&gt;&lt;</a:t>
            </a:r>
            <a:r>
              <a:rPr lang="en-US" sz="1200" dirty="0">
                <a:latin typeface="Lucida Console" panose="020B0609040504020204" pitchFamily="49" charset="0"/>
              </a:rPr>
              <a:t>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</a:t>
            </a:r>
            <a:r>
              <a:rPr lang="en-US" sz="1200" dirty="0">
                <a:latin typeface="Lucida Console" panose="020B0609040504020204" pitchFamily="49" charset="0"/>
              </a:rPr>
              <a:t>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>
                <a:latin typeface="Lucida Console" panose="020B0609040504020204" pitchFamily="49" charset="0"/>
              </a:rPr>
              <a:t>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>
                <a:latin typeface="Lucida Console" panose="020B0609040504020204" pitchFamily="49" charset="0"/>
              </a:rPr>
              <a:t>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</a:t>
            </a:r>
            <a:r>
              <a:rPr lang="en-US" sz="1200" dirty="0">
                <a:latin typeface="Lucida Console" panose="020B0609040504020204" pitchFamily="49" charset="0"/>
              </a:rPr>
              <a:t>&gt;&lt;/</a:t>
            </a:r>
            <a:r>
              <a:rPr lang="en-US" sz="1200" dirty="0">
                <a:latin typeface="Lucida Console" panose="020B0609040504020204" pitchFamily="49" charset="0"/>
              </a:rPr>
              <a:t>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</a:t>
            </a:r>
            <a:r>
              <a:rPr lang="en-US" sz="1200" dirty="0">
                <a:latin typeface="Lucida Console" panose="020B0609040504020204" pitchFamily="49" charset="0"/>
              </a:rPr>
              <a:t>&gt; </a:t>
            </a:r>
            <a:r>
              <a:rPr lang="en-US" sz="1200" dirty="0">
                <a:latin typeface="Lucida Console" panose="020B0609040504020204" pitchFamily="49" charset="0"/>
              </a:rPr>
              <a:t>&lt;td&gt;Director&lt;/td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td&gt;Release Date&lt;/td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dirty="0">
                <a:latin typeface="Lucida Console" panose="020B0609040504020204" pitchFamily="49" charset="0"/>
              </a:rPr>
              <a:t>movies </a:t>
            </a:r>
            <a:r>
              <a:rPr lang="en-US" sz="1200" dirty="0">
                <a:latin typeface="Lucida Console" panose="020B0609040504020204" pitchFamily="49" charset="0"/>
              </a:rPr>
              <a:t>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table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</a:rPr>
              <a:t>&lt;div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div&gt;Filter by:&lt;/div</a:t>
            </a:r>
            <a:r>
              <a:rPr lang="en-US" sz="1200" dirty="0">
                <a:latin typeface="Lucida Console" panose="020B0609040504020204" pitchFamily="49" charset="0"/>
              </a:rPr>
              <a:t>&gt;&lt;</a:t>
            </a:r>
            <a:r>
              <a:rPr lang="en-US" sz="1200" dirty="0">
                <a:latin typeface="Lucida Console" panose="020B0609040504020204" pitchFamily="49" charset="0"/>
              </a:rPr>
              <a:t>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</a:t>
            </a:r>
            <a:r>
              <a:rPr lang="en-US" sz="1200" dirty="0">
                <a:latin typeface="Lucida Console" panose="020B0609040504020204" pitchFamily="49" charset="0"/>
              </a:rPr>
              <a:t>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>
                <a:latin typeface="Lucida Console" panose="020B0609040504020204" pitchFamily="49" charset="0"/>
              </a:rPr>
              <a:t>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>
                <a:latin typeface="Lucida Console" panose="020B0609040504020204" pitchFamily="49" charset="0"/>
              </a:rPr>
              <a:t>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</a:t>
            </a:r>
            <a:r>
              <a:rPr lang="en-US" sz="1200" dirty="0">
                <a:latin typeface="Lucida Console" panose="020B0609040504020204" pitchFamily="49" charset="0"/>
              </a:rPr>
              <a:t>&gt;&lt;/</a:t>
            </a:r>
            <a:r>
              <a:rPr lang="en-US" sz="1200" dirty="0">
                <a:latin typeface="Lucida Console" panose="020B0609040504020204" pitchFamily="49" charset="0"/>
              </a:rPr>
              <a:t>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</a:t>
            </a:r>
            <a:r>
              <a:rPr lang="en-US" sz="1200" dirty="0">
                <a:latin typeface="Lucida Console" panose="020B0609040504020204" pitchFamily="49" charset="0"/>
              </a:rPr>
              <a:t>&gt; </a:t>
            </a:r>
            <a:r>
              <a:rPr lang="en-US" sz="1200" dirty="0">
                <a:latin typeface="Lucida Console" panose="020B0609040504020204" pitchFamily="49" charset="0"/>
              </a:rPr>
              <a:t>&lt;td&gt;Director&lt;/td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td&gt;Release Date&lt;/td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dirty="0">
                <a:latin typeface="Lucida Console" panose="020B0609040504020204" pitchFamily="49" charset="0"/>
              </a:rPr>
              <a:t>movies </a:t>
            </a:r>
            <a:r>
              <a:rPr lang="en-US" sz="1200" dirty="0">
                <a:latin typeface="Lucida Console" panose="020B0609040504020204" pitchFamily="49" charset="0"/>
              </a:rPr>
              <a:t>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table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1163781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</a:rPr>
              <a:t>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div&gt;Filter by:&lt;/div</a:t>
            </a:r>
            <a:r>
              <a:rPr lang="en-US" sz="1200" dirty="0">
                <a:latin typeface="Lucida Console" panose="020B0609040504020204" pitchFamily="49" charset="0"/>
              </a:rPr>
              <a:t>&gt;&lt;</a:t>
            </a:r>
            <a:r>
              <a:rPr lang="en-US" sz="1200" dirty="0">
                <a:latin typeface="Lucida Console" panose="020B0609040504020204" pitchFamily="49" charset="0"/>
              </a:rPr>
              <a:t>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</a:t>
            </a:r>
            <a:r>
              <a:rPr lang="en-US" sz="1200" dirty="0">
                <a:latin typeface="Lucida Console" panose="020B0609040504020204" pitchFamily="49" charset="0"/>
              </a:rPr>
              <a:t>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</a:t>
            </a:r>
            <a:r>
              <a:rPr lang="en-US" sz="1200" dirty="0">
                <a:latin typeface="Lucida Console" panose="020B0609040504020204" pitchFamily="49" charset="0"/>
              </a:rPr>
              <a:t>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>
                <a:latin typeface="Lucida Console" panose="020B0609040504020204" pitchFamily="49" charset="0"/>
              </a:rPr>
              <a:t>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>
                <a:latin typeface="Lucida Console" panose="020B0609040504020204" pitchFamily="49" charset="0"/>
              </a:rPr>
              <a:t>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</a:rPr>
              <a:t>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</a:t>
            </a:r>
            <a:r>
              <a:rPr lang="en-US" sz="1200" dirty="0">
                <a:latin typeface="Lucida Console" panose="020B0609040504020204" pitchFamily="49" charset="0"/>
              </a:rPr>
              <a:t>&gt;&lt;/</a:t>
            </a:r>
            <a:r>
              <a:rPr lang="en-US" sz="1200" dirty="0">
                <a:latin typeface="Lucida Console" panose="020B0609040504020204" pitchFamily="49" charset="0"/>
              </a:rPr>
              <a:t>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</a:t>
            </a:r>
            <a:r>
              <a:rPr lang="en-US" sz="1200" dirty="0">
                <a:latin typeface="Lucida Console" panose="020B0609040504020204" pitchFamily="49" charset="0"/>
              </a:rPr>
              <a:t>&gt; </a:t>
            </a:r>
            <a:r>
              <a:rPr lang="en-US" sz="1200" dirty="0">
                <a:latin typeface="Lucida Console" panose="020B0609040504020204" pitchFamily="49" charset="0"/>
              </a:rPr>
              <a:t>&lt;td&gt;Director&lt;/td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td&gt;Release Date&lt;/td</a:t>
            </a:r>
            <a:r>
              <a:rPr lang="en-US" sz="1200" dirty="0">
                <a:latin typeface="Lucida Console" panose="020B0609040504020204" pitchFamily="49" charset="0"/>
              </a:rPr>
              <a:t>&gt; &lt;</a:t>
            </a:r>
            <a:r>
              <a:rPr lang="en-US" sz="1200" dirty="0">
                <a:latin typeface="Lucida Console" panose="020B0609040504020204" pitchFamily="49" charset="0"/>
              </a:rPr>
              <a:t>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</a:rPr>
              <a:t>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>
                <a:latin typeface="Lucida Console" panose="020B0609040504020204" pitchFamily="49" charset="0"/>
              </a:rPr>
              <a:t>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</a:t>
            </a:r>
            <a:r>
              <a:rPr lang="en-US" sz="1200" dirty="0">
                <a:latin typeface="Lucida Console" panose="020B0609040504020204" pitchFamily="49" charset="0"/>
              </a:rPr>
              <a:t>table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7709" y="1338119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7855" y="1486478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43564" y="2636405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2306" y="3319896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73869" y="3525866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3671" y="5191933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Tekton Pro" panose="020F0403020208020904" pitchFamily="34" charset="0"/>
              </a:rPr>
              <a:t>https://</a:t>
            </a:r>
            <a:r>
              <a:rPr lang="en-US" dirty="0" smtClean="0">
                <a:latin typeface="Tekton Pro" panose="020F0403020208020904" pitchFamily="34" charset="0"/>
              </a:rPr>
              <a:t>github.com/DeborahK/angularu2015</a:t>
            </a:r>
            <a:endParaRPr lang="en-US" dirty="0">
              <a:latin typeface="Tekton Pro" panose="020F04030202080209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87325"/>
            <a:ext cx="12192000" cy="895350"/>
          </a:xfrm>
        </p:spPr>
        <p:txBody>
          <a:bodyPr/>
          <a:lstStyle/>
          <a:p>
            <a:r>
              <a:rPr lang="en-US" dirty="0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4193" y="1337133"/>
            <a:ext cx="8942664" cy="4376962"/>
          </a:xfrm>
          <a:prstGeom prst="rect">
            <a:avLst/>
          </a:prstGeom>
          <a:noFill/>
          <a:ln w="19050">
            <a:solidFill>
              <a:schemeClr val="bg1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59431" y="133939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6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17" y="1505255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51" y="198120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0650" y="221201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6184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27276" y="2324406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22751" y="1857987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20" y="1157469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53" y="1419440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86200" y="2505075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1943100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71797" y="1628775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40" y="12622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0" y="31623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3919" y="1431637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17620" y="2182742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>
                <a:solidFill>
                  <a:srgbClr val="FFFFFF"/>
                </a:solidFill>
              </a:rPr>
              <a:t>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17620" y="4701805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7132" y="3696933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</a:t>
            </a:r>
            <a:r>
              <a:rPr lang="en-US" kern="0" dirty="0">
                <a:solidFill>
                  <a:srgbClr val="FFFFFF"/>
                </a:solidFill>
              </a:rPr>
              <a:t>"'movieListView.html</a:t>
            </a:r>
            <a:r>
              <a:rPr lang="en-US" kern="0" dirty="0">
                <a:solidFill>
                  <a:srgbClr val="FFFFFF"/>
                </a:solidFill>
              </a:rPr>
              <a:t>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Code So Far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Framework for prettifying Web pages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Developed by Twitter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http://getbootstrap.com/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Large third party community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1390" y="3726108"/>
            <a:ext cx="5178056" cy="303188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09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0352" y="1594572"/>
            <a:ext cx="8690347" cy="2429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Doing it, not fully understanding it </a:t>
            </a:r>
            <a:r>
              <a:rPr lang="en-US" dirty="0" smtClean="0"/>
              <a:t>- </a:t>
            </a:r>
            <a:r>
              <a:rPr lang="en-US" dirty="0">
                <a:solidFill>
                  <a:srgbClr val="F26722"/>
                </a:solidFill>
              </a:rPr>
              <a:t>working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Been there, done that, can help others</a:t>
            </a:r>
            <a:r>
              <a:rPr lang="en-US" dirty="0" smtClean="0"/>
              <a:t> - </a:t>
            </a:r>
            <a:r>
              <a:rPr lang="en-US" dirty="0">
                <a:solidFill>
                  <a:srgbClr val="F26722"/>
                </a:solidFill>
              </a:rPr>
              <a:t>full</a:t>
            </a:r>
            <a:r>
              <a:rPr lang="en-US" dirty="0" smtClean="0"/>
              <a:t> proficiency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Rate Yourself on 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981200" y="1379210"/>
          <a:ext cx="8229600" cy="4890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6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E27BF7-564B-4654-9A50-D37437D48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ACD2E2-3673-4C79-B67E-D34305AF8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deborahkurata</a:t>
            </a:r>
            <a:endParaRPr lang="en-US" dirty="0" smtClean="0"/>
          </a:p>
          <a:p>
            <a:r>
              <a:rPr lang="en-US" dirty="0" smtClean="0"/>
              <a:t>deborahk@insteptech.com</a:t>
            </a:r>
          </a:p>
          <a:p>
            <a:r>
              <a:rPr lang="en-US" sz="2800" dirty="0"/>
              <a:t>http://blogs.msmvps.com/deborahk </a:t>
            </a:r>
          </a:p>
          <a:p>
            <a:pPr lvl="0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github.com/DeborahK/SDD2015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3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no proficiency</a:t>
            </a:r>
          </a:p>
          <a:p>
            <a:r>
              <a:rPr lang="en-US" dirty="0" smtClean="0"/>
              <a:t>Just starting out - limited proficiency</a:t>
            </a:r>
          </a:p>
          <a:p>
            <a:r>
              <a:rPr lang="en-US" dirty="0" smtClean="0"/>
              <a:t>Doing it but not fully understanding it - working proficiency</a:t>
            </a:r>
          </a:p>
          <a:p>
            <a:r>
              <a:rPr lang="en-US" dirty="0" smtClean="0"/>
              <a:t>Been there, done that, can help others - full proficiency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/>
              <a:t>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SPA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err="1" smtClean="0"/>
              <a:t>ngRoute</a:t>
            </a:r>
            <a:endParaRPr lang="en-US" dirty="0" smtClean="0"/>
          </a:p>
          <a:p>
            <a:r>
              <a:rPr lang="en-US" dirty="0" err="1" smtClean="0"/>
              <a:t>ngNewRouter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1" y="2713038"/>
            <a:ext cx="2303436" cy="23272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5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Angular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88542030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984567" y="1826379"/>
            <a:ext cx="6461760" cy="4100288"/>
          </a:xfrm>
        </p:spPr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28" y="2910502"/>
            <a:ext cx="1727577" cy="174545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9242640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92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Router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87191552"/>
              </p:ext>
            </p:extLst>
          </p:nvPr>
        </p:nvGraphicFramePr>
        <p:xfrm>
          <a:off x="1981200" y="1371600"/>
          <a:ext cx="82296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6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4858335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8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https://docs.angularjs.org/api/ngRoute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5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667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557623" y="2927397"/>
            <a:ext cx="1692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3966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3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557623" y="2927397"/>
            <a:ext cx="1692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984567" y="1826379"/>
            <a:ext cx="6461760" cy="4100288"/>
          </a:xfrm>
        </p:spPr>
        <p:txBody>
          <a:bodyPr/>
          <a:lstStyle/>
          <a:p>
            <a:r>
              <a:rPr lang="en-US" dirty="0" smtClean="0"/>
              <a:t>Introduction to SPA</a:t>
            </a:r>
          </a:p>
          <a:p>
            <a:r>
              <a:rPr lang="en-US" dirty="0" smtClean="0"/>
              <a:t>Rule-Based Navigation / Routing</a:t>
            </a:r>
          </a:p>
          <a:p>
            <a:r>
              <a:rPr lang="en-US" dirty="0" smtClean="0"/>
              <a:t>Routing Frameworks (</a:t>
            </a:r>
            <a:r>
              <a:rPr lang="en-US" dirty="0" err="1" smtClean="0"/>
              <a:t>ngRoute</a:t>
            </a:r>
            <a:r>
              <a:rPr lang="en-US" dirty="0" smtClean="0"/>
              <a:t>/</a:t>
            </a:r>
            <a:r>
              <a:rPr lang="en-US" dirty="0" err="1" smtClean="0"/>
              <a:t>ngNewRouter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Accessing Data by Calling an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28" y="2910502"/>
            <a:ext cx="1727577" cy="174545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&lt;li&gt;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editMovie</a:t>
            </a:r>
            <a:r>
              <a:rPr lang="en-US" sz="2400" dirty="0">
                <a:latin typeface="Lucida Console" panose="020B0609040504020204" pitchFamily="49" charset="0"/>
              </a:rPr>
              <a:t>/0"&gt;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-plus"&gt;&lt;/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Add </a:t>
            </a:r>
            <a:r>
              <a:rPr lang="en-US" sz="2400" dirty="0">
                <a:latin typeface="Lucida Console" panose="020B0609040504020204" pitchFamily="49" charset="0"/>
              </a:rPr>
              <a:t>Movie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&lt;/</a:t>
            </a:r>
            <a:r>
              <a:rPr lang="en-US" sz="2400" dirty="0">
                <a:latin typeface="Lucida Console" panose="020B0609040504020204" pitchFamily="49" charset="0"/>
              </a:rPr>
              <a:t>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&lt;/</a:t>
            </a:r>
            <a:r>
              <a:rPr lang="en-US" sz="2400" dirty="0">
                <a:latin typeface="Lucida Console" panose="020B0609040504020204" pitchFamily="49" charset="0"/>
              </a:rPr>
              <a:t>li&gt;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1763" y="3525520"/>
            <a:ext cx="4926735" cy="34395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-primary"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editMovie</a:t>
            </a:r>
            <a:r>
              <a:rPr lang="en-US" sz="2400" dirty="0">
                <a:latin typeface="Lucida Console" panose="020B0609040504020204" pitchFamily="49" charset="0"/>
              </a:rPr>
              <a:t>/</a:t>
            </a:r>
            <a:r>
              <a:rPr lang="en-US" sz="2400" b="1" dirty="0">
                <a:latin typeface="Lucida Console" panose="020B0609040504020204" pitchFamily="49" charset="0"/>
              </a:rPr>
              <a:t>{{</a:t>
            </a:r>
            <a:r>
              <a:rPr lang="en-US" sz="2400" dirty="0" err="1" smtClean="0">
                <a:latin typeface="Lucida Console" panose="020B0609040504020204" pitchFamily="49" charset="0"/>
              </a:rPr>
              <a:t>vm.movie.movieId</a:t>
            </a:r>
            <a:r>
              <a:rPr lang="en-US" sz="2400" b="1" dirty="0">
                <a:latin typeface="Lucida Console" panose="020B0609040504020204" pitchFamily="49" charset="0"/>
              </a:rPr>
              <a:t>}}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style="width:80px;margin-left:10px"&gt;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Edit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&lt;/div&gt;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1808" y="4234323"/>
            <a:ext cx="7680564" cy="438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smtClean="0"/>
              <a:t>github.com/angular/router</a:t>
            </a:r>
          </a:p>
          <a:p>
            <a:r>
              <a:rPr lang="en-US" smtClean="0"/>
              <a:t>https</a:t>
            </a:r>
            <a:r>
              <a:rPr lang="en-US"/>
              <a:t>://angular.io/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</a:t>
            </a:r>
            <a:r>
              <a:rPr lang="en-US" sz="3200" dirty="0" smtClean="0">
                <a:latin typeface="Lucida Console" panose="020B0609040504020204" pitchFamily="49" charset="0"/>
              </a:rPr>
              <a:t>ng-viewport&gt;&lt;/div</a:t>
            </a:r>
            <a:r>
              <a:rPr lang="en-US" sz="3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280229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ngNewRouter</a:t>
            </a:r>
            <a:r>
              <a:rPr lang="en-US" dirty="0"/>
              <a:t> : </a:t>
            </a:r>
            <a:r>
              <a:rPr lang="en-US" dirty="0" smtClean="0"/>
              <a:t>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 smtClean="0">
                <a:latin typeface="Lucida Console" panose="020B0609040504020204" pitchFamily="49" charset="0"/>
              </a:rPr>
              <a:t>ngNewRouter</a:t>
            </a:r>
            <a:r>
              <a:rPr lang="en-US" dirty="0" smtClean="0">
                <a:latin typeface="Lucida Console" panose="020B0609040504020204" pitchFamily="49" charset="0"/>
              </a:rPr>
              <a:t>"]);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app.controller</a:t>
            </a:r>
            <a:r>
              <a:rPr lang="en-US" dirty="0">
                <a:latin typeface="Lucida Console" panose="020B0609040504020204" pitchFamily="49" charset="0"/>
              </a:rPr>
              <a:t>('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>
                <a:latin typeface="Lucida Console" panose="020B0609040504020204" pitchFamily="49" charset="0"/>
              </a:rPr>
              <a:t>', ['$router', 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 smtClean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>
                <a:latin typeface="Lucida Console" panose="020B0609040504020204" pitchFamily="49" charset="0"/>
              </a:rPr>
              <a:t> ($router) </a:t>
            </a:r>
            <a:r>
              <a:rPr lang="en-US" dirty="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$</a:t>
            </a:r>
            <a:r>
              <a:rPr lang="en-US" dirty="0" err="1" smtClean="0">
                <a:latin typeface="Lucida Console" panose="020B0609040504020204" pitchFamily="49" charset="0"/>
              </a:rPr>
              <a:t>router.Config</a:t>
            </a:r>
            <a:r>
              <a:rPr lang="en-US" dirty="0" smtClean="0">
                <a:latin typeface="Lucida Console" panose="020B0609040504020204" pitchFamily="49" charset="0"/>
              </a:rPr>
              <a:t>([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'/', 			 </a:t>
            </a:r>
            <a:r>
              <a:rPr lang="en-US" dirty="0" smtClean="0">
                <a:latin typeface="Lucida Console" panose="020B0609040504020204" pitchFamily="49" charset="0"/>
              </a:rPr>
              <a:t>   component</a:t>
            </a:r>
            <a:r>
              <a:rPr lang="en-US" dirty="0">
                <a:latin typeface="Lucida Console" panose="020B0609040504020204" pitchFamily="49" charset="0"/>
              </a:rPr>
              <a:t>: 'welcome'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', 	 </a:t>
            </a:r>
            <a:r>
              <a:rPr lang="en-US" dirty="0" smtClean="0">
                <a:latin typeface="Lucida Console" panose="020B0609040504020204" pitchFamily="49" charset="0"/>
              </a:rPr>
              <a:t>   component</a:t>
            </a:r>
            <a:r>
              <a:rPr lang="en-US" dirty="0">
                <a:latin typeface="Lucida Console" panose="020B0609040504020204" pitchFamily="49" charset="0"/>
              </a:rPr>
              <a:t>: 'movieList'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', component: '</a:t>
            </a:r>
            <a:r>
              <a:rPr lang="en-US" dirty="0" err="1">
                <a:latin typeface="Lucida Console" panose="020B0609040504020204" pitchFamily="49" charset="0"/>
              </a:rPr>
              <a:t>movieDetail</a:t>
            </a:r>
            <a:r>
              <a:rPr lang="en-US" dirty="0" smtClean="0">
                <a:latin typeface="Lucida Console" panose="020B0609040504020204" pitchFamily="49" charset="0"/>
              </a:rPr>
              <a:t>'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 smtClean="0">
                <a:latin typeface="Lucida Console" panose="020B0609040504020204" pitchFamily="49" charset="0"/>
              </a:rPr>
              <a:t>editMovie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', </a:t>
            </a:r>
            <a:r>
              <a:rPr lang="en-US" dirty="0" smtClean="0">
                <a:latin typeface="Lucida Console" panose="020B0609040504020204" pitchFamily="49" charset="0"/>
              </a:rPr>
              <a:t> component</a:t>
            </a:r>
            <a:r>
              <a:rPr lang="en-US" dirty="0">
                <a:latin typeface="Lucida Console" panose="020B0609040504020204" pitchFamily="49" charset="0"/>
              </a:rPr>
              <a:t>: '</a:t>
            </a:r>
            <a:r>
              <a:rPr lang="en-US" dirty="0" err="1">
                <a:latin typeface="Lucida Console" panose="020B0609040504020204" pitchFamily="49" charset="0"/>
              </a:rPr>
              <a:t>movieEdit</a:t>
            </a:r>
            <a:r>
              <a:rPr lang="en-US" dirty="0">
                <a:latin typeface="Lucida Console" panose="020B0609040504020204" pitchFamily="49" charset="0"/>
              </a:rPr>
              <a:t>' }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]);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16414" y="1297291"/>
            <a:ext cx="21125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47" y="1863147"/>
            <a:ext cx="8433921" cy="36504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77590" y="2934119"/>
            <a:ext cx="8490857" cy="120580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Defined by the directory structure</a:t>
            </a:r>
          </a:p>
          <a:p>
            <a:r>
              <a:rPr lang="en-US" dirty="0" smtClean="0"/>
              <a:t>Or configure with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componentLoader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Routable Component in 1.4+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272073" y="1758185"/>
            <a:ext cx="5319068" cy="4793339"/>
          </a:xfrm>
        </p:spPr>
        <p:txBody>
          <a:bodyPr anchor="t"/>
          <a:lstStyle/>
          <a:p>
            <a:r>
              <a:rPr lang="en-US" dirty="0" smtClean="0">
                <a:latin typeface="Lucida Console" panose="020B0609040504020204" pitchFamily="49" charset="0"/>
              </a:rPr>
              <a:t>components/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welcome/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welcome.html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movieList/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movieList.html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movieList.js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 smtClean="0">
                <a:latin typeface="Lucida Console" panose="020B0609040504020204" pitchFamily="49" charset="0"/>
              </a:rPr>
              <a:t>movieEdit</a:t>
            </a:r>
            <a:r>
              <a:rPr lang="en-US" dirty="0" smtClean="0">
                <a:latin typeface="Lucida Console" panose="020B0609040504020204" pitchFamily="49" charset="0"/>
              </a:rPr>
              <a:t>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movieEdit.html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movieEdit.js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</a:t>
            </a:r>
            <a:r>
              <a:rPr lang="en-US" sz="2400" dirty="0" smtClean="0">
                <a:latin typeface="Lucida Console" panose="020B0609040504020204" pitchFamily="49" charset="0"/>
              </a:rPr>
              <a:t>ng-link="movieList"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-primary"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</a:t>
            </a:r>
            <a:r>
              <a:rPr lang="en-US" sz="2400" dirty="0" smtClean="0">
                <a:latin typeface="Lucida Console" panose="020B0609040504020204" pitchFamily="49" charset="0"/>
              </a:rPr>
              <a:t>ng-link="</a:t>
            </a:r>
            <a:r>
              <a:rPr lang="en-US" sz="2400" dirty="0" err="1" smtClean="0">
                <a:latin typeface="Lucida Console" panose="020B0609040504020204" pitchFamily="49" charset="0"/>
              </a:rPr>
              <a:t>movieEdit</a:t>
            </a:r>
            <a:r>
              <a:rPr lang="en-US" sz="2400" dirty="0" smtClean="0">
                <a:latin typeface="Lucida Console" panose="020B0609040504020204" pitchFamily="49" charset="0"/>
              </a:rPr>
              <a:t>({</a:t>
            </a:r>
            <a:r>
              <a:rPr lang="en-US" sz="2400" dirty="0" err="1" smtClean="0">
                <a:latin typeface="Lucida Console" panose="020B0609040504020204" pitchFamily="49" charset="0"/>
              </a:rPr>
              <a:t>movieId</a:t>
            </a:r>
            <a:r>
              <a:rPr lang="en-US" sz="2400" dirty="0" smtClean="0">
                <a:latin typeface="Lucida Console" panose="020B0609040504020204" pitchFamily="49" charset="0"/>
              </a:rPr>
              <a:t>: </a:t>
            </a:r>
            <a:r>
              <a:rPr lang="en-US" sz="2400" dirty="0" err="1" smtClean="0">
                <a:latin typeface="Lucida Console" panose="020B0609040504020204" pitchFamily="49" charset="0"/>
              </a:rPr>
              <a:t>vm.movie.movieId</a:t>
            </a:r>
            <a:r>
              <a:rPr lang="en-US" sz="2400" b="1" dirty="0" smtClean="0">
                <a:latin typeface="Lucida Console" panose="020B0609040504020204" pitchFamily="49" charset="0"/>
              </a:rPr>
              <a:t>})</a:t>
            </a:r>
            <a:r>
              <a:rPr lang="en-US" sz="2400" dirty="0" smtClean="0">
                <a:latin typeface="Lucida Console" panose="020B0609040504020204" pitchFamily="49" charset="0"/>
              </a:rPr>
              <a:t>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style="width:80px;margin-left:10px"&gt;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Edit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&lt;/div&gt;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1"/>
            <a:ext cx="3810847" cy="47544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1807" y="4234323"/>
            <a:ext cx="8805171" cy="438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Viewports: Sibling 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4675" y="1280160"/>
            <a:ext cx="10387172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latin typeface="Lucida Console" panose="020B0609040504020204" pitchFamily="49" charset="0"/>
              </a:rPr>
              <a:t>div </a:t>
            </a:r>
            <a:r>
              <a:rPr lang="en-US" sz="2000" dirty="0" smtClean="0">
                <a:latin typeface="Lucida Console" panose="020B0609040504020204" pitchFamily="49" charset="0"/>
              </a:rPr>
              <a:t>ng-viewport="master"&gt;&lt;/div&gt;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&lt;div ng-viewport</a:t>
            </a:r>
            <a:r>
              <a:rPr lang="en-US" sz="2000" dirty="0" smtClean="0">
                <a:latin typeface="Lucida Console" panose="020B0609040504020204" pitchFamily="49" charset="0"/>
              </a:rPr>
              <a:t>="detail"&gt;&lt;/</a:t>
            </a:r>
            <a:r>
              <a:rPr lang="en-US" sz="2000" dirty="0">
                <a:latin typeface="Lucida Console" panose="020B0609040504020204" pitchFamily="49" charset="0"/>
              </a:rPr>
              <a:t>div</a:t>
            </a:r>
            <a:r>
              <a:rPr lang="en-US" sz="2000" dirty="0" smtClean="0">
                <a:latin typeface="Lucida Console" panose="020B0609040504020204" pitchFamily="49" charset="0"/>
              </a:rPr>
              <a:t>&gt;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4675" y="2419064"/>
            <a:ext cx="10387172" cy="378880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app = </a:t>
            </a:r>
            <a:r>
              <a:rPr lang="en-US" sz="2000" dirty="0" err="1">
                <a:latin typeface="Lucida Console" panose="020B0609040504020204" pitchFamily="49" charset="0"/>
              </a:rPr>
              <a:t>angular.module</a:t>
            </a:r>
            <a:r>
              <a:rPr lang="en-US" sz="2000" dirty="0">
                <a:latin typeface="Lucida Console" panose="020B0609040504020204" pitchFamily="49" charset="0"/>
              </a:rPr>
              <a:t>("movieHunter", ["</a:t>
            </a:r>
            <a:r>
              <a:rPr lang="en-US" sz="2000" dirty="0" err="1">
                <a:latin typeface="Lucida Console" panose="020B0609040504020204" pitchFamily="49" charset="0"/>
              </a:rPr>
              <a:t>ngNewRouter</a:t>
            </a:r>
            <a:r>
              <a:rPr lang="en-US" sz="2000" dirty="0">
                <a:latin typeface="Lucida Console" panose="020B0609040504020204" pitchFamily="49" charset="0"/>
              </a:rPr>
              <a:t>"]);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err="1">
                <a:latin typeface="Lucida Console" panose="020B0609040504020204" pitchFamily="49" charset="0"/>
              </a:rPr>
              <a:t>app.controller</a:t>
            </a:r>
            <a:r>
              <a:rPr lang="en-US" sz="2000" dirty="0">
                <a:latin typeface="Lucida Console" panose="020B0609040504020204" pitchFamily="49" charset="0"/>
              </a:rPr>
              <a:t>('</a:t>
            </a:r>
            <a:r>
              <a:rPr lang="en-US" sz="2000" dirty="0" err="1">
                <a:latin typeface="Lucida Console" panose="020B0609040504020204" pitchFamily="49" charset="0"/>
              </a:rPr>
              <a:t>AppController</a:t>
            </a:r>
            <a:r>
              <a:rPr lang="en-US" sz="2000" dirty="0">
                <a:latin typeface="Lucida Console" panose="020B0609040504020204" pitchFamily="49" charset="0"/>
              </a:rPr>
              <a:t>', ['$router', </a:t>
            </a:r>
            <a:r>
              <a:rPr lang="en-US" sz="2000" dirty="0" err="1">
                <a:latin typeface="Lucida Console" panose="020B0609040504020204" pitchFamily="49" charset="0"/>
              </a:rPr>
              <a:t>AppController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function </a:t>
            </a:r>
            <a:r>
              <a:rPr lang="en-US" sz="2000" dirty="0" err="1" smtClean="0">
                <a:latin typeface="Lucida Console" panose="020B0609040504020204" pitchFamily="49" charset="0"/>
              </a:rPr>
              <a:t>AppController</a:t>
            </a:r>
            <a:r>
              <a:rPr lang="en-US" sz="2000" dirty="0" smtClean="0">
                <a:latin typeface="Lucida Console" panose="020B0609040504020204" pitchFamily="49" charset="0"/>
              </a:rPr>
              <a:t>($router)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 $</a:t>
            </a:r>
            <a:r>
              <a:rPr lang="en-US" sz="2000" dirty="0" err="1" smtClean="0">
                <a:latin typeface="Lucida Console" panose="020B0609040504020204" pitchFamily="49" charset="0"/>
              </a:rPr>
              <a:t>router.config</a:t>
            </a:r>
            <a:r>
              <a:rPr lang="en-US" sz="2000" dirty="0" smtClean="0">
                <a:latin typeface="Lucida Console" panose="020B0609040504020204" pitchFamily="49" charset="0"/>
              </a:rPr>
              <a:t>([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{ path</a:t>
            </a:r>
            <a:r>
              <a:rPr lang="en-US" sz="2000" dirty="0">
                <a:latin typeface="Lucida Console" panose="020B0609040504020204" pitchFamily="49" charset="0"/>
              </a:rPr>
              <a:t>: '/</a:t>
            </a:r>
            <a:r>
              <a:rPr lang="en-US" sz="2000" dirty="0" err="1">
                <a:latin typeface="Lucida Console" panose="020B0609040504020204" pitchFamily="49" charset="0"/>
              </a:rPr>
              <a:t>showDetail</a:t>
            </a:r>
            <a:r>
              <a:rPr lang="en-US" sz="2000" dirty="0">
                <a:latin typeface="Lucida Console" panose="020B0609040504020204" pitchFamily="49" charset="0"/>
              </a:rPr>
              <a:t>/:</a:t>
            </a:r>
            <a:r>
              <a:rPr lang="en-US" sz="2000" dirty="0" err="1">
                <a:latin typeface="Lucida Console" panose="020B0609040504020204" pitchFamily="49" charset="0"/>
              </a:rPr>
              <a:t>movieId</a:t>
            </a:r>
            <a:r>
              <a:rPr lang="en-US" sz="2000" dirty="0">
                <a:latin typeface="Lucida Console" panose="020B0609040504020204" pitchFamily="49" charset="0"/>
              </a:rPr>
              <a:t>',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</a:t>
            </a:r>
            <a:r>
              <a:rPr lang="en-US" sz="2000" dirty="0" smtClean="0">
                <a:latin typeface="Lucida Console" panose="020B0609040504020204" pitchFamily="49" charset="0"/>
              </a:rPr>
              <a:t> component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master: 'movieList',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detail: '</a:t>
            </a:r>
            <a:r>
              <a:rPr lang="en-US" sz="2000" dirty="0" err="1">
                <a:latin typeface="Lucida Console" panose="020B0609040504020204" pitchFamily="49" charset="0"/>
              </a:rPr>
              <a:t>movieDetail</a:t>
            </a:r>
            <a:r>
              <a:rPr lang="en-US" sz="2000" dirty="0">
                <a:latin typeface="Lucida Console" panose="020B0609040504020204" pitchFamily="49" charset="0"/>
              </a:rPr>
              <a:t>' }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]);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}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68187" y="1650670"/>
            <a:ext cx="1840675" cy="327759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10639" y="1926418"/>
            <a:ext cx="1828852" cy="3372352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3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Views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4675" y="1280160"/>
            <a:ext cx="10387172" cy="520102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latin typeface="Lucida Console" panose="020B0609040504020204" pitchFamily="49" charset="0"/>
              </a:rPr>
              <a:t>div class="panel-body"&gt;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&lt;div class="wizard"&gt;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ng-link="movie"&gt;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Movie Details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ng-link="actors"&gt;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Actors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ng-link="tags"&gt;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Search Tags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&lt;div </a:t>
            </a:r>
            <a:r>
              <a:rPr lang="en-US" sz="2000" dirty="0" smtClean="0">
                <a:latin typeface="Lucida Console" panose="020B0609040504020204" pitchFamily="49" charset="0"/>
              </a:rPr>
              <a:t>ng-viewport&gt;&lt;/</a:t>
            </a:r>
            <a:r>
              <a:rPr lang="en-US" sz="2000" dirty="0">
                <a:latin typeface="Lucida Console" panose="020B0609040504020204" pitchFamily="49" charset="0"/>
              </a:rPr>
              <a:t>div&gt;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&lt;/</a:t>
            </a:r>
            <a:r>
              <a:rPr lang="en-US" sz="2000" dirty="0">
                <a:latin typeface="Lucida Console" panose="020B0609040504020204" pitchFamily="49" charset="0"/>
              </a:rPr>
              <a:t>div</a:t>
            </a:r>
            <a:r>
              <a:rPr lang="en-US" sz="2000" dirty="0" smtClean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3259" y="5183600"/>
            <a:ext cx="3735027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6858" y="3162629"/>
            <a:ext cx="8954653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latin typeface="Lucida Console" panose="020B0609040504020204" pitchFamily="49" charset="0"/>
              </a:rPr>
              <a:t>MovieEditController.prototype.canActivate</a:t>
            </a:r>
            <a:r>
              <a:rPr lang="en-US" sz="2000" dirty="0">
                <a:latin typeface="Lucida Console" panose="020B0609040504020204" pitchFamily="49" charset="0"/>
              </a:rPr>
              <a:t> 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>
                <a:latin typeface="Lucida Console" panose="020B0609040504020204" pitchFamily="49" charset="0"/>
              </a:rPr>
              <a:t>this.user.isAdmin</a:t>
            </a:r>
            <a:r>
              <a:rPr lang="en-US" sz="2000" dirty="0">
                <a:latin typeface="Lucida Console" panose="020B0609040504020204" pitchFamily="49" charset="0"/>
              </a:rPr>
              <a:t>; };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6858" y="1775480"/>
            <a:ext cx="10984445" cy="1387150"/>
          </a:xfrm>
        </p:spPr>
        <p:txBody>
          <a:bodyPr/>
          <a:lstStyle/>
          <a:p>
            <a:r>
              <a:rPr lang="en-US" dirty="0" err="1" smtClean="0"/>
              <a:t>canActivate</a:t>
            </a:r>
            <a:endParaRPr lang="en-US" dirty="0" smtClean="0"/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authorization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858" y="5620872"/>
            <a:ext cx="8954653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defTabSz="586116">
              <a:spcBef>
                <a:spcPts val="1025"/>
              </a:spcBef>
              <a:buClr>
                <a:srgbClr val="F26722"/>
              </a:buClr>
              <a:buSzPct val="70000"/>
            </a:pPr>
            <a:r>
              <a:rPr lang="en-US" sz="2000" dirty="0" err="1">
                <a:latin typeface="Lucida Console" panose="020B0609040504020204" pitchFamily="49" charset="0"/>
              </a:rPr>
              <a:t>MovieEditController.prototype.activate</a:t>
            </a:r>
            <a:r>
              <a:rPr lang="en-US" sz="2000" dirty="0">
                <a:latin typeface="Lucida Console" panose="020B0609040504020204" pitchFamily="49" charset="0"/>
              </a:rPr>
              <a:t> 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 smtClean="0">
                <a:latin typeface="Lucida Console" panose="020B0609040504020204" pitchFamily="49" charset="0"/>
              </a:rPr>
              <a:t>movieResource.get</a:t>
            </a:r>
            <a:r>
              <a:rPr lang="en-US" sz="2000" dirty="0" smtClean="0">
                <a:latin typeface="Lucida Console" panose="020B0609040504020204" pitchFamily="49" charset="0"/>
              </a:rPr>
              <a:t>(…);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16858" y="4234584"/>
            <a:ext cx="10984445" cy="130316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activate</a:t>
            </a:r>
          </a:p>
          <a:p>
            <a:pPr lvl="1"/>
            <a:r>
              <a:rPr lang="en-US" dirty="0" smtClean="0"/>
              <a:t>Before navigation finishes</a:t>
            </a:r>
          </a:p>
          <a:p>
            <a:pPr lvl="1"/>
            <a:r>
              <a:rPr lang="en-US" dirty="0" smtClean="0"/>
              <a:t>Example: retrieve data</a:t>
            </a:r>
          </a:p>
        </p:txBody>
      </p:sp>
    </p:spTree>
    <p:extLst>
      <p:ext uri="{BB962C8B-B14F-4D97-AF65-F5344CB8AC3E}">
        <p14:creationId xmlns:p14="http://schemas.microsoft.com/office/powerpoint/2010/main" val="368241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uiExpand="1" build="p"/>
      <p:bldP spid="7" grpId="0" animBg="1"/>
      <p:bldP spid="8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6858" y="3162630"/>
            <a:ext cx="9310255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 smtClean="0">
                <a:latin typeface="Lucida Console" panose="020B0609040504020204" pitchFamily="49" charset="0"/>
              </a:rPr>
              <a:t>MovieEditController.prototype.canDeactivate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 smtClean="0">
                <a:latin typeface="Lucida Console" panose="020B0609040504020204" pitchFamily="49" charset="0"/>
              </a:rPr>
              <a:t>this.isDataSaved</a:t>
            </a:r>
            <a:r>
              <a:rPr lang="en-US" sz="2000" dirty="0" smtClean="0">
                <a:latin typeface="Lucida Console" panose="020B0609040504020204" pitchFamily="49" charset="0"/>
              </a:rPr>
              <a:t>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6858" y="1775480"/>
            <a:ext cx="10984445" cy="1387150"/>
          </a:xfrm>
        </p:spPr>
        <p:txBody>
          <a:bodyPr/>
          <a:lstStyle/>
          <a:p>
            <a:r>
              <a:rPr lang="en-US" dirty="0" err="1" smtClean="0"/>
              <a:t>canDeactivate</a:t>
            </a:r>
            <a:endParaRPr lang="en-US" dirty="0" smtClean="0"/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ensure data is saved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858" y="5620872"/>
            <a:ext cx="9310255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defTabSz="586116">
              <a:spcBef>
                <a:spcPts val="1025"/>
              </a:spcBef>
              <a:buClr>
                <a:srgbClr val="F26722"/>
              </a:buClr>
              <a:buSzPct val="70000"/>
            </a:pPr>
            <a:r>
              <a:rPr lang="en-US" sz="2000" dirty="0" err="1" smtClean="0">
                <a:latin typeface="Lucida Console" panose="020B0609040504020204" pitchFamily="49" charset="0"/>
              </a:rPr>
              <a:t>MovieEditController.prototype.deactivate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smtClean="0">
                <a:latin typeface="Lucida Console" panose="020B0609040504020204" pitchFamily="49" charset="0"/>
              </a:rPr>
              <a:t>...;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03777" y="4314819"/>
            <a:ext cx="10984445" cy="13060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deactivate</a:t>
            </a:r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clean up work</a:t>
            </a:r>
          </a:p>
        </p:txBody>
      </p:sp>
    </p:spTree>
    <p:extLst>
      <p:ext uri="{BB962C8B-B14F-4D97-AF65-F5344CB8AC3E}">
        <p14:creationId xmlns:p14="http://schemas.microsoft.com/office/powerpoint/2010/main" val="18332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p"/>
      <p:bldP spid="7" grpId="0" animBg="1"/>
      <p:bldP spid="8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21462503"/>
              </p:ext>
            </p:extLst>
          </p:nvPr>
        </p:nvGraphicFramePr>
        <p:xfrm>
          <a:off x="616858" y="1775479"/>
          <a:ext cx="10984445" cy="42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5029" y="1393826"/>
            <a:ext cx="10219173" cy="4070349"/>
          </a:xfrm>
        </p:spPr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ngNewRouter</a:t>
            </a:r>
            <a:endParaRPr lang="en-US" dirty="0" smtClean="0"/>
          </a:p>
          <a:p>
            <a:r>
              <a:rPr lang="en-US" sz="2400" dirty="0"/>
              <a:t>https://github.com/angular/router/tree/master/examples/angular-1/wizard</a:t>
            </a:r>
          </a:p>
        </p:txBody>
      </p:sp>
    </p:spTree>
    <p:extLst>
      <p:ext uri="{BB962C8B-B14F-4D97-AF65-F5344CB8AC3E}">
        <p14:creationId xmlns:p14="http://schemas.microsoft.com/office/powerpoint/2010/main" val="3478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97129" lvl="1" indent="-297129">
              <a:spcBef>
                <a:spcPts val="1025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dirty="0"/>
              <a:t>Use </a:t>
            </a:r>
            <a:r>
              <a:rPr lang="en-US" dirty="0" err="1"/>
              <a:t>ngNewRouter</a:t>
            </a:r>
            <a:endParaRPr lang="en-US" dirty="0"/>
          </a:p>
          <a:p>
            <a:pPr lvl="1"/>
            <a:r>
              <a:rPr lang="en-US" dirty="0" smtClean="0"/>
              <a:t>If you can use Angular 1.4</a:t>
            </a:r>
          </a:p>
          <a:p>
            <a:pPr lvl="1"/>
            <a:r>
              <a:rPr lang="en-US" dirty="0" smtClean="0"/>
              <a:t>And are OK with the directory structure </a:t>
            </a:r>
            <a:r>
              <a:rPr lang="en-US" dirty="0"/>
              <a:t>(or $</a:t>
            </a:r>
            <a:r>
              <a:rPr lang="en-US" dirty="0" err="1"/>
              <a:t>componentLoader</a:t>
            </a:r>
            <a:r>
              <a:rPr lang="en-US" dirty="0"/>
              <a:t> </a:t>
            </a:r>
            <a:r>
              <a:rPr lang="en-US" dirty="0" smtClean="0"/>
              <a:t>service) 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ngRoute</a:t>
            </a:r>
            <a:endParaRPr lang="en-US" dirty="0" smtClean="0"/>
          </a:p>
          <a:p>
            <a:pPr lvl="1"/>
            <a:r>
              <a:rPr lang="en-US" dirty="0" smtClean="0"/>
              <a:t>If app is &lt;1.4</a:t>
            </a:r>
          </a:p>
          <a:p>
            <a:pPr lvl="1"/>
            <a:r>
              <a:rPr lang="en-US" dirty="0" smtClean="0"/>
              <a:t>And only need simple routing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ui</a:t>
            </a:r>
            <a:r>
              <a:rPr lang="en-US" dirty="0" smtClean="0"/>
              <a:t>-Router</a:t>
            </a:r>
          </a:p>
          <a:p>
            <a:pPr lvl="1"/>
            <a:r>
              <a:rPr lang="en-US" dirty="0"/>
              <a:t>If app is &lt;1.4</a:t>
            </a:r>
          </a:p>
          <a:p>
            <a:pPr lvl="1"/>
            <a:r>
              <a:rPr lang="en-US" dirty="0" smtClean="0"/>
              <a:t>And you need complex routing (nesting,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to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deborahkurata</a:t>
            </a:r>
            <a:endParaRPr lang="en-US" dirty="0" smtClean="0"/>
          </a:p>
          <a:p>
            <a:r>
              <a:rPr lang="en-US" dirty="0" smtClean="0"/>
              <a:t>deborahk@insteptech.com</a:t>
            </a:r>
          </a:p>
          <a:p>
            <a:r>
              <a:rPr lang="en-US" dirty="0"/>
              <a:t>http://blogs.msmvps.com/deborahk </a:t>
            </a:r>
            <a:endParaRPr lang="en-US" dirty="0" smtClean="0"/>
          </a:p>
          <a:p>
            <a:r>
              <a:rPr lang="en-US" dirty="0" smtClean="0"/>
              <a:t>https://github.com/DeborahK/ab2015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0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524000" y="1584326"/>
            <a:ext cx="9144000" cy="428307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891" y="4239332"/>
            <a:ext cx="7060732" cy="241644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Pluralsight_PowerPoint_Oct_2014</Template>
  <TotalTime>0</TotalTime>
  <Words>4283</Words>
  <Application>Microsoft Office PowerPoint</Application>
  <PresentationFormat>Widescreen</PresentationFormat>
  <Paragraphs>882</Paragraphs>
  <Slides>86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Arial</vt:lpstr>
      <vt:lpstr>Calibri</vt:lpstr>
      <vt:lpstr>Consolas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Session Materials &amp; Sample Code</vt:lpstr>
      <vt:lpstr>Rate Yourself on Angular</vt:lpstr>
      <vt:lpstr>Overview - Part 1</vt:lpstr>
      <vt:lpstr>Overview - Part 2</vt:lpstr>
      <vt:lpstr>Part I</vt:lpstr>
      <vt:lpstr>PowerPoint Presentation</vt:lpstr>
      <vt:lpstr>PowerPoint Presentation</vt:lpstr>
      <vt:lpstr>DOM</vt:lpstr>
      <vt:lpstr>DEMO:  Angular Apps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Sample Application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DEMO:  Angular Code So Far</vt:lpstr>
      <vt:lpstr>Bootstrap</vt:lpstr>
      <vt:lpstr>Bootstrap Grid System</vt:lpstr>
      <vt:lpstr>DEMO:  Bootstrap</vt:lpstr>
      <vt:lpstr>Take Away</vt:lpstr>
      <vt:lpstr>Thank You!</vt:lpstr>
      <vt:lpstr>Rate Yourself on Routing</vt:lpstr>
      <vt:lpstr>Overview</vt:lpstr>
      <vt:lpstr>PowerPoint Presentation</vt:lpstr>
      <vt:lpstr>SPA</vt:lpstr>
      <vt:lpstr>Multiple Views</vt:lpstr>
      <vt:lpstr>Routing</vt:lpstr>
      <vt:lpstr>Routing Frameworks</vt:lpstr>
      <vt:lpstr>ngRoute</vt:lpstr>
      <vt:lpstr>UI Router</vt:lpstr>
      <vt:lpstr>ngNewRouter</vt:lpstr>
      <vt:lpstr>PowerPoint Presentation</vt:lpstr>
      <vt:lpstr>Site Map</vt:lpstr>
      <vt:lpstr>Routes</vt:lpstr>
      <vt:lpstr>Routing URL Fragments</vt:lpstr>
      <vt:lpstr>ngRoute: index.html</vt:lpstr>
      <vt:lpstr>Routes</vt:lpstr>
      <vt:lpstr>ngRoute: app.js</vt:lpstr>
      <vt:lpstr>Navigation</vt:lpstr>
      <vt:lpstr>ngRoute: index.html</vt:lpstr>
      <vt:lpstr>ngRoute: movieDetailView.html</vt:lpstr>
      <vt:lpstr>PowerPoint Presentation</vt:lpstr>
      <vt:lpstr>PowerPoint Presentation</vt:lpstr>
      <vt:lpstr>ngNewRouter: index.html</vt:lpstr>
      <vt:lpstr>ngNewRouter : app.js</vt:lpstr>
      <vt:lpstr>Routable Component in 1.4+</vt:lpstr>
      <vt:lpstr>ngNewRouter: movieDetailView.html</vt:lpstr>
      <vt:lpstr>Multiple Viewports: Sibling Components</vt:lpstr>
      <vt:lpstr>Child Views</vt:lpstr>
      <vt:lpstr>Lifecycle Hooks</vt:lpstr>
      <vt:lpstr>Lifecycle Hooks (cont)</vt:lpstr>
      <vt:lpstr>Lifecycle Hooks Sequence</vt:lpstr>
      <vt:lpstr>PowerPoint Presentation</vt:lpstr>
      <vt:lpstr>Which to Use?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2015-06-15T19:48:45Z</dcterms:modified>
</cp:coreProperties>
</file>